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9" r:id="rId2"/>
    <p:sldId id="257" r:id="rId3"/>
    <p:sldId id="261" r:id="rId4"/>
    <p:sldId id="258" r:id="rId5"/>
    <p:sldId id="260" r:id="rId6"/>
    <p:sldId id="262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7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906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5149F-941B-457B-B516-DE7C57C30F5A}" type="datetimeFigureOut">
              <a:rPr lang="ru-RU" smtClean="0"/>
              <a:pPr/>
              <a:t>28.09.2012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31373E5-F8D3-4398-93C9-2BD234A41B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5149F-941B-457B-B516-DE7C57C30F5A}" type="datetimeFigureOut">
              <a:rPr lang="ru-RU" smtClean="0"/>
              <a:pPr/>
              <a:t>28.09.2012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373E5-F8D3-4398-93C9-2BD234A41B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5149F-941B-457B-B516-DE7C57C30F5A}" type="datetimeFigureOut">
              <a:rPr lang="ru-RU" smtClean="0"/>
              <a:pPr/>
              <a:t>28.09.2012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373E5-F8D3-4398-93C9-2BD234A41B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5149F-941B-457B-B516-DE7C57C30F5A}" type="datetimeFigureOut">
              <a:rPr lang="ru-RU" smtClean="0"/>
              <a:pPr/>
              <a:t>28.09.2012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31373E5-F8D3-4398-93C9-2BD234A41B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5149F-941B-457B-B516-DE7C57C30F5A}" type="datetimeFigureOut">
              <a:rPr lang="ru-RU" smtClean="0"/>
              <a:pPr/>
              <a:t>28.09.2012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373E5-F8D3-4398-93C9-2BD234A41B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5149F-941B-457B-B516-DE7C57C30F5A}" type="datetimeFigureOut">
              <a:rPr lang="ru-RU" smtClean="0"/>
              <a:pPr/>
              <a:t>28.09.2012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373E5-F8D3-4398-93C9-2BD234A41B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5149F-941B-457B-B516-DE7C57C30F5A}" type="datetimeFigureOut">
              <a:rPr lang="ru-RU" smtClean="0"/>
              <a:pPr/>
              <a:t>28.09.2012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31373E5-F8D3-4398-93C9-2BD234A41B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5149F-941B-457B-B516-DE7C57C30F5A}" type="datetimeFigureOut">
              <a:rPr lang="ru-RU" smtClean="0"/>
              <a:pPr/>
              <a:t>28.09.2012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373E5-F8D3-4398-93C9-2BD234A41B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5149F-941B-457B-B516-DE7C57C30F5A}" type="datetimeFigureOut">
              <a:rPr lang="ru-RU" smtClean="0"/>
              <a:pPr/>
              <a:t>28.09.2012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373E5-F8D3-4398-93C9-2BD234A41B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5149F-941B-457B-B516-DE7C57C30F5A}" type="datetimeFigureOut">
              <a:rPr lang="ru-RU" smtClean="0"/>
              <a:pPr/>
              <a:t>28.09.2012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373E5-F8D3-4398-93C9-2BD234A41B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5149F-941B-457B-B516-DE7C57C30F5A}" type="datetimeFigureOut">
              <a:rPr lang="ru-RU" smtClean="0"/>
              <a:pPr/>
              <a:t>28.09.2012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373E5-F8D3-4398-93C9-2BD234A41B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1A5149F-941B-457B-B516-DE7C57C30F5A}" type="datetimeFigureOut">
              <a:rPr lang="ru-RU" smtClean="0"/>
              <a:pPr/>
              <a:t>28.09.2012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31373E5-F8D3-4398-93C9-2BD234A41B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crossnations.ru/img/_DSC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7632848" cy="54006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27336" y="260648"/>
            <a:ext cx="76209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 «Кросс Нации». </a:t>
            </a:r>
            <a:endParaRPr lang="ru-RU" sz="6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advTm="3438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620688"/>
            <a:ext cx="8229600" cy="5184576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sz="7000" dirty="0" smtClean="0">
                <a:solidFill>
                  <a:srgbClr val="FF0000"/>
                </a:solidFill>
                <a:latin typeface="Arial Black" pitchFamily="34" charset="0"/>
              </a:rPr>
              <a:t>Ежегодно в сентябре  </a:t>
            </a:r>
            <a:r>
              <a:rPr lang="ru-RU" sz="7000" dirty="0">
                <a:solidFill>
                  <a:srgbClr val="FF0000"/>
                </a:solidFill>
                <a:latin typeface="Arial Black" pitchFamily="34" charset="0"/>
              </a:rPr>
              <a:t>Министерство спорта, туризма и молодежной политики Российской </a:t>
            </a:r>
            <a:r>
              <a:rPr lang="ru-RU" sz="7000" dirty="0" smtClean="0">
                <a:solidFill>
                  <a:srgbClr val="FF0000"/>
                </a:solidFill>
                <a:latin typeface="Arial Black" pitchFamily="34" charset="0"/>
              </a:rPr>
              <a:t>Федерации проводит </a:t>
            </a:r>
          </a:p>
          <a:p>
            <a:pPr algn="ctr">
              <a:buNone/>
            </a:pPr>
            <a:endParaRPr lang="ru-RU" sz="70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ru-RU" sz="7000" dirty="0" smtClean="0">
                <a:solidFill>
                  <a:srgbClr val="FF0000"/>
                </a:solidFill>
                <a:latin typeface="Arial Black" pitchFamily="34" charset="0"/>
              </a:rPr>
              <a:t>Всероссийский </a:t>
            </a:r>
            <a:r>
              <a:rPr lang="ru-RU" sz="7000" dirty="0">
                <a:solidFill>
                  <a:srgbClr val="FF0000"/>
                </a:solidFill>
                <a:latin typeface="Arial Black" pitchFamily="34" charset="0"/>
              </a:rPr>
              <a:t>день бега </a:t>
            </a:r>
            <a:endParaRPr lang="ru-RU" sz="70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>
              <a:buNone/>
            </a:pPr>
            <a:endParaRPr lang="ru-RU" sz="52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ru-RU" sz="5200" dirty="0">
                <a:solidFill>
                  <a:srgbClr val="FF0000"/>
                </a:solidFill>
              </a:rPr>
              <a:t>   </a:t>
            </a:r>
          </a:p>
          <a:p>
            <a:endParaRPr lang="ru-RU" dirty="0"/>
          </a:p>
        </p:txBody>
      </p:sp>
    </p:spTree>
  </p:cSld>
  <p:clrMapOvr>
    <a:masterClrMapping/>
  </p:clrMapOvr>
  <p:transition advTm="6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Documents and Settings\Зам. директора\Рабочий стол\SAM_09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56992" y="-4419872"/>
            <a:ext cx="17145000" cy="12858750"/>
          </a:xfrm>
          <a:prstGeom prst="rect">
            <a:avLst/>
          </a:prstGeom>
          <a:noFill/>
        </p:spPr>
      </p:pic>
    </p:spTree>
  </p:cSld>
  <p:clrMapOvr>
    <a:masterClrMapping/>
  </p:clrMapOvr>
  <p:transition advTm="4703"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dirty="0" smtClean="0"/>
              <a:t>  </a:t>
            </a:r>
            <a:r>
              <a:rPr lang="ru-RU" sz="4800" dirty="0" smtClean="0">
                <a:solidFill>
                  <a:srgbClr val="FF0000"/>
                </a:solidFill>
                <a:latin typeface="Arial Black" pitchFamily="34" charset="0"/>
              </a:rPr>
              <a:t>Это самое масштабное по количеству участников и географическому охвату массовое спортивное мероприятие, проводящееся на территории России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advTm="7718"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7" name="Picture 1" descr="C:\Documents and Settings\Зам. директора\Рабочий стол\SAM_09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133638" y="-11315700"/>
            <a:ext cx="38100001" cy="28575000"/>
          </a:xfrm>
          <a:prstGeom prst="rect">
            <a:avLst/>
          </a:prstGeom>
          <a:noFill/>
        </p:spPr>
      </p:pic>
    </p:spTree>
  </p:cSld>
  <p:clrMapOvr>
    <a:masterClrMapping/>
  </p:clrMapOvr>
  <p:transition advTm="3891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C:\Documents and Settings\Зам. директора\Рабочий стол\SAM_09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0828584"/>
            <a:ext cx="7620000" cy="5715000"/>
          </a:xfrm>
          <a:prstGeom prst="rect">
            <a:avLst/>
          </a:prstGeom>
          <a:noFill/>
        </p:spPr>
      </p:pic>
      <p:pic>
        <p:nvPicPr>
          <p:cNvPr id="43013" name="Picture 5" descr="C:\Documents and Settings\Зам. директора\Рабочий стол\SAM_09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478000" y="-10858500"/>
            <a:ext cx="38100000" cy="28575000"/>
          </a:xfrm>
          <a:prstGeom prst="rect">
            <a:avLst/>
          </a:prstGeom>
          <a:noFill/>
        </p:spPr>
      </p:pic>
    </p:spTree>
  </p:cSld>
  <p:clrMapOvr>
    <a:masterClrMapping/>
  </p:clrMapOvr>
  <p:transition advTm="5250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412776"/>
            <a:ext cx="7467600" cy="114300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/>
            </a:r>
            <a:br>
              <a:rPr lang="ru-RU" sz="4800" dirty="0" smtClean="0">
                <a:solidFill>
                  <a:srgbClr val="FF0000"/>
                </a:solidFill>
              </a:rPr>
            </a:br>
            <a:r>
              <a:rPr lang="ru-RU" sz="4800" dirty="0" smtClean="0">
                <a:solidFill>
                  <a:srgbClr val="FF0000"/>
                </a:solidFill>
              </a:rPr>
              <a:t/>
            </a:r>
            <a:br>
              <a:rPr lang="ru-RU" sz="4800" dirty="0" smtClean="0">
                <a:solidFill>
                  <a:srgbClr val="FF0000"/>
                </a:solidFill>
              </a:rPr>
            </a:br>
            <a:r>
              <a:rPr lang="ru-RU" sz="4800" dirty="0" smtClean="0">
                <a:solidFill>
                  <a:srgbClr val="FF0000"/>
                </a:solidFill>
              </a:rPr>
              <a:t/>
            </a:r>
            <a:br>
              <a:rPr lang="ru-RU" sz="4800" dirty="0" smtClean="0">
                <a:solidFill>
                  <a:srgbClr val="FF0000"/>
                </a:solidFill>
              </a:rPr>
            </a:b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Documents and Settings\Зам. директора\Рабочий стол\SAM_09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49000"/>
          </a:blip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15616" y="404664"/>
            <a:ext cx="68407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Arial Black" pitchFamily="34" charset="0"/>
              </a:rPr>
              <a:t>Кросс - это круто! Кросс – это класс!</a:t>
            </a:r>
            <a:br>
              <a:rPr lang="ru-RU" sz="44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Arial Black" pitchFamily="34" charset="0"/>
              </a:rPr>
              <a:t>Кросс – это Мы! Ровняйтесь на нас ! </a:t>
            </a:r>
            <a:endParaRPr lang="ru-RU" sz="4400" dirty="0">
              <a:latin typeface="Arial Black" pitchFamily="34" charset="0"/>
            </a:endParaRPr>
          </a:p>
        </p:txBody>
      </p:sp>
    </p:spTree>
  </p:cSld>
  <p:clrMapOvr>
    <a:masterClrMapping/>
  </p:clrMapOvr>
  <p:transition advTm="5828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</TotalTime>
  <Words>31</Words>
  <Application>Microsoft Office PowerPoint</Application>
  <PresentationFormat>Экран (4:3)</PresentationFormat>
  <Paragraphs>9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   </vt:lpstr>
    </vt:vector>
  </TitlesOfParts>
  <Company>School81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Зам. директора по праву</dc:creator>
  <cp:lastModifiedBy>Зам. директора по праву</cp:lastModifiedBy>
  <cp:revision>5</cp:revision>
  <dcterms:created xsi:type="dcterms:W3CDTF">2012-09-28T11:41:14Z</dcterms:created>
  <dcterms:modified xsi:type="dcterms:W3CDTF">2012-09-28T12:16:28Z</dcterms:modified>
</cp:coreProperties>
</file>