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E9241CC-6CAC-4154-8236-39E31661373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A176E2E-50F1-455A-92AD-7EBD0CD21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video/18817288823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Шаг в историю. </a:t>
            </a:r>
            <a:br>
              <a:rPr lang="ru-RU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Шаг к победе.</a:t>
            </a:r>
            <a:endParaRPr lang="ru-RU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Памяти моей прабабушки Белоусовой Таисии Ивановны</a:t>
            </a:r>
          </a:p>
          <a:p>
            <a:pPr algn="r"/>
            <a:r>
              <a:rPr lang="ru-RU" dirty="0" smtClean="0"/>
              <a:t>Иванов Илья 5А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693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2930272"/>
            <a:ext cx="3124200" cy="214045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i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Награждение в правительстве свердловской области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930272"/>
            <a:ext cx="3124200" cy="2140455"/>
          </a:xfrm>
        </p:spPr>
      </p:pic>
    </p:spTree>
    <p:extLst>
      <p:ext uri="{BB962C8B-B14F-4D97-AF65-F5344CB8AC3E}">
        <p14:creationId xmlns:p14="http://schemas.microsoft.com/office/powerpoint/2010/main" xmlns="" val="228349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556792"/>
            <a:ext cx="3124200" cy="205635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284984"/>
            <a:ext cx="3124200" cy="2103735"/>
          </a:xfrm>
        </p:spPr>
      </p:pic>
    </p:spTree>
    <p:extLst>
      <p:ext uri="{BB962C8B-B14F-4D97-AF65-F5344CB8AC3E}">
        <p14:creationId xmlns:p14="http://schemas.microsoft.com/office/powerpoint/2010/main" xmlns="" val="291392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2868588"/>
            <a:ext cx="3124200" cy="22638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152128"/>
          </a:xfrm>
        </p:spPr>
        <p:txBody>
          <a:bodyPr>
            <a:noAutofit/>
          </a:bodyPr>
          <a:lstStyle/>
          <a:p>
            <a:r>
              <a:rPr lang="ru-RU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Ссылка на </a:t>
            </a: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фильм «Песни </a:t>
            </a:r>
            <a:r>
              <a:rPr lang="ru-RU" sz="16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с.Катарач</a:t>
            </a:r>
            <a:r>
              <a:rPr lang="ru-RU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 1985 </a:t>
            </a: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год». </a:t>
            </a:r>
            <a:r>
              <a:rPr lang="ru-RU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Фильм снимался в деревне </a:t>
            </a:r>
            <a:r>
              <a:rPr lang="ru-RU" sz="16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Б.Катарч</a:t>
            </a:r>
            <a:r>
              <a:rPr lang="ru-RU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 с участием моей </a:t>
            </a: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прабабушки и жителей деревни.</a:t>
            </a:r>
            <a:endParaRPr lang="ru-RU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8200" y="2924944"/>
            <a:ext cx="3124200" cy="2160240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ru-RU" dirty="0">
              <a:hlinkClick r:id="rId3"/>
            </a:endParaRPr>
          </a:p>
          <a:p>
            <a:r>
              <a:rPr lang="en-US" dirty="0" smtClean="0">
                <a:solidFill>
                  <a:srgbClr val="002060"/>
                </a:solidFill>
                <a:hlinkClick r:id="rId3"/>
              </a:rPr>
              <a:t>https</a:t>
            </a:r>
            <a:r>
              <a:rPr lang="en-US" dirty="0">
                <a:solidFill>
                  <a:srgbClr val="002060"/>
                </a:solidFill>
                <a:hlinkClick r:id="rId3"/>
              </a:rPr>
              <a:t>://</a:t>
            </a:r>
            <a:r>
              <a:rPr lang="en-US" dirty="0" smtClean="0">
                <a:solidFill>
                  <a:srgbClr val="002060"/>
                </a:solidFill>
                <a:hlinkClick r:id="rId3"/>
              </a:rPr>
              <a:t>ok.ru/video/18817288823</a:t>
            </a:r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11348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Моя прабабушка </a:t>
            </a:r>
            <a:r>
              <a:rPr lang="ru-RU" sz="20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Тася</a:t>
            </a:r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Годы жизни 1932 – 2014</a:t>
            </a:r>
            <a:endParaRPr lang="ru-RU" sz="20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0000" y="2438400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xmlns="" val="31976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44824"/>
            <a:ext cx="6400800" cy="28083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Родилась в большой семье в деревне </a:t>
            </a:r>
            <a:r>
              <a:rPr lang="ru-RU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Буткино-озеро</a:t>
            </a: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когда </a:t>
            </a: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ей было 9-10 лет началась Великая Отечественная война. отец с братьями ушли на фронт и не вернулись.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30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060848"/>
            <a:ext cx="6400800" cy="2592288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После замужества переехала в деревню большой </a:t>
            </a:r>
            <a:r>
              <a:rPr lang="ru-RU" sz="20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катарач</a:t>
            </a:r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работала в колхозе дояркой. ткала красивые ковры на ткацком станке, вязала половики. Соткала около 10-12 ковров.</a:t>
            </a:r>
            <a:endParaRPr lang="ru-RU" sz="20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28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2982999"/>
            <a:ext cx="3124200" cy="203500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196752"/>
            <a:ext cx="6400800" cy="936104"/>
          </a:xfrm>
        </p:spPr>
        <p:txBody>
          <a:bodyPr>
            <a:noAutofit/>
          </a:bodyPr>
          <a:lstStyle/>
          <a:p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 лет пела в народном фольклорном хоре села </a:t>
            </a:r>
            <a:r>
              <a:rPr lang="ru-RU" sz="16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Беляковский</a:t>
            </a: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16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катарач</a:t>
            </a: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16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талицкого</a:t>
            </a: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района </a:t>
            </a:r>
            <a:b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свердловской области</a:t>
            </a:r>
            <a:endParaRPr lang="ru-RU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964693"/>
            <a:ext cx="3124200" cy="2071613"/>
          </a:xfrm>
        </p:spPr>
      </p:pic>
    </p:spTree>
    <p:extLst>
      <p:ext uri="{BB962C8B-B14F-4D97-AF65-F5344CB8AC3E}">
        <p14:creationId xmlns:p14="http://schemas.microsoft.com/office/powerpoint/2010/main" xmlns="" val="317207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068960"/>
            <a:ext cx="3124200" cy="20014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Ездили с выступлениями по свердловской области</a:t>
            </a:r>
            <a:endParaRPr lang="ru-RU" sz="18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564904"/>
            <a:ext cx="2245518" cy="3124200"/>
          </a:xfrm>
        </p:spPr>
      </p:pic>
    </p:spTree>
    <p:extLst>
      <p:ext uri="{BB962C8B-B14F-4D97-AF65-F5344CB8AC3E}">
        <p14:creationId xmlns:p14="http://schemas.microsoft.com/office/powerpoint/2010/main" xmlns="" val="32506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6348" y="2438400"/>
            <a:ext cx="3034704" cy="3124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Выступали в </a:t>
            </a:r>
            <a:r>
              <a:rPr lang="ru-RU" sz="20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москве</a:t>
            </a:r>
            <a:r>
              <a:rPr lang="ru-RU" sz="20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на </a:t>
            </a:r>
            <a:r>
              <a:rPr lang="ru-RU" sz="20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вднх</a:t>
            </a:r>
            <a:endParaRPr lang="ru-RU" sz="20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2492896"/>
            <a:ext cx="3168352" cy="3096344"/>
          </a:xfrm>
        </p:spPr>
      </p:pic>
    </p:spTree>
    <p:extLst>
      <p:ext uri="{BB962C8B-B14F-4D97-AF65-F5344CB8AC3E}">
        <p14:creationId xmlns:p14="http://schemas.microsoft.com/office/powerpoint/2010/main" xmlns="" val="353335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268760"/>
            <a:ext cx="6480720" cy="4217640"/>
          </a:xfrm>
        </p:spPr>
      </p:pic>
    </p:spTree>
    <p:extLst>
      <p:ext uri="{BB962C8B-B14F-4D97-AF65-F5344CB8AC3E}">
        <p14:creationId xmlns:p14="http://schemas.microsoft.com/office/powerpoint/2010/main" xmlns="" val="256597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2972321"/>
            <a:ext cx="3124200" cy="205635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Награждение в правительстве свердловской области</a:t>
            </a:r>
            <a:endParaRPr lang="ru-RU" sz="18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925031"/>
            <a:ext cx="3124200" cy="2150938"/>
          </a:xfrm>
        </p:spPr>
      </p:pic>
    </p:spTree>
    <p:extLst>
      <p:ext uri="{BB962C8B-B14F-4D97-AF65-F5344CB8AC3E}">
        <p14:creationId xmlns:p14="http://schemas.microsoft.com/office/powerpoint/2010/main" xmlns="" val="11974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67</TotalTime>
  <Words>110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Кутюр</vt:lpstr>
      <vt:lpstr>Шаг в историю.  Шаг к победе.</vt:lpstr>
      <vt:lpstr>Моя прабабушка Тася Годы жизни 1932 – 2014</vt:lpstr>
      <vt:lpstr>Родилась в большой семье в деревне Буткино-озеро.  когда ей было 9-10 лет началась Великая Отечественная война. отец с братьями ушли на фронт и не вернулись.</vt:lpstr>
      <vt:lpstr>После замужества переехала в деревню большой катарач. работала в колхозе дояркой. ткала красивые ковры на ткацком станке, вязала половики. Соткала около 10-12 ковров.</vt:lpstr>
      <vt:lpstr>40 лет пела в народном фольклорном хоре села Беляковский катарач талицкого района  свердловской области</vt:lpstr>
      <vt:lpstr>Ездили с выступлениями по свердловской области</vt:lpstr>
      <vt:lpstr>Выступали в москве на вднх</vt:lpstr>
      <vt:lpstr>Слайд 8</vt:lpstr>
      <vt:lpstr>Награждение в правительстве свердловской области</vt:lpstr>
      <vt:lpstr>Награждение в правительстве свердловской области</vt:lpstr>
      <vt:lpstr>Слайд 11</vt:lpstr>
      <vt:lpstr>Ссылка на фильм «Песни с.Катарач 1985 год». Фильм снимался в деревне Б.Катарч с участием моей прабабушки и жителей деревни.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Чтобы память жила</dc:title>
  <dc:creator>Андрей и Натали</dc:creator>
  <cp:lastModifiedBy>Елена</cp:lastModifiedBy>
  <cp:revision>12</cp:revision>
  <dcterms:created xsi:type="dcterms:W3CDTF">2020-02-16T15:58:49Z</dcterms:created>
  <dcterms:modified xsi:type="dcterms:W3CDTF">2020-04-29T18:19:43Z</dcterms:modified>
</cp:coreProperties>
</file>