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9260-D90C-44BB-91EC-F22071234396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D96B-9A62-430D-87FA-ABF183896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9260-D90C-44BB-91EC-F22071234396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D96B-9A62-430D-87FA-ABF183896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9260-D90C-44BB-91EC-F22071234396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D96B-9A62-430D-87FA-ABF183896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9260-D90C-44BB-91EC-F22071234396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D96B-9A62-430D-87FA-ABF183896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9260-D90C-44BB-91EC-F22071234396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90D96B-9A62-430D-87FA-ABF183896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9260-D90C-44BB-91EC-F22071234396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D96B-9A62-430D-87FA-ABF183896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9260-D90C-44BB-91EC-F22071234396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D96B-9A62-430D-87FA-ABF183896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9260-D90C-44BB-91EC-F22071234396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D96B-9A62-430D-87FA-ABF183896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9260-D90C-44BB-91EC-F22071234396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D96B-9A62-430D-87FA-ABF183896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9260-D90C-44BB-91EC-F22071234396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D96B-9A62-430D-87FA-ABF183896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9260-D90C-44BB-91EC-F22071234396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D96B-9A62-430D-87FA-ABF183896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3C9260-D90C-44BB-91EC-F22071234396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90D96B-9A62-430D-87FA-ABF183896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6.xml"/><Relationship Id="rId18" Type="http://schemas.openxmlformats.org/officeDocument/2006/relationships/slide" Target="slide3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12" Type="http://schemas.openxmlformats.org/officeDocument/2006/relationships/slide" Target="slide24.xml"/><Relationship Id="rId17" Type="http://schemas.openxmlformats.org/officeDocument/2006/relationships/slide" Target="slide34.xml"/><Relationship Id="rId2" Type="http://schemas.openxmlformats.org/officeDocument/2006/relationships/slide" Target="slide4.xml"/><Relationship Id="rId16" Type="http://schemas.openxmlformats.org/officeDocument/2006/relationships/slide" Target="slide32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11" Type="http://schemas.openxmlformats.org/officeDocument/2006/relationships/slide" Target="slide22.xml"/><Relationship Id="rId5" Type="http://schemas.openxmlformats.org/officeDocument/2006/relationships/slide" Target="slide10.xml"/><Relationship Id="rId15" Type="http://schemas.openxmlformats.org/officeDocument/2006/relationships/slide" Target="slide30.xml"/><Relationship Id="rId10" Type="http://schemas.openxmlformats.org/officeDocument/2006/relationships/slide" Target="slide20.xml"/><Relationship Id="rId19" Type="http://schemas.openxmlformats.org/officeDocument/2006/relationships/slide" Target="slide38.xml"/><Relationship Id="rId4" Type="http://schemas.openxmlformats.org/officeDocument/2006/relationships/slide" Target="slide8.xml"/><Relationship Id="rId9" Type="http://schemas.openxmlformats.org/officeDocument/2006/relationships/slide" Target="slide18.xml"/><Relationship Id="rId14" Type="http://schemas.openxmlformats.org/officeDocument/2006/relationships/slide" Target="slide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3" cy="6858000"/>
        </p:xfrm>
        <a:graphic>
          <a:graphicData uri="http://schemas.openxmlformats.org/drawingml/2006/table">
            <a:tbl>
              <a:tblPr firstCol="1">
                <a:tableStyleId>{306799F8-075E-4A3A-A7F6-7FBC6576F1A4}</a:tableStyleId>
              </a:tblPr>
              <a:tblGrid>
                <a:gridCol w="2483768"/>
                <a:gridCol w="1332047"/>
                <a:gridCol w="1332047"/>
                <a:gridCol w="1332047"/>
                <a:gridCol w="1332047"/>
                <a:gridCol w="1332047"/>
              </a:tblGrid>
              <a:tr h="1714500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effectLst/>
                      </a:endParaRPr>
                    </a:p>
                    <a:p>
                      <a:pPr algn="ctr"/>
                      <a:r>
                        <a:rPr lang="ru-RU" sz="2400" dirty="0" smtClean="0">
                          <a:effectLst/>
                        </a:rPr>
                        <a:t>МУЗЕИ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marL="0" indent="0" algn="ctr"/>
                      <a:r>
                        <a:rPr lang="ru-RU" sz="4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linkClick r:id="" action="ppaction://hlinkshowjump?jump=nextslide"/>
                        </a:rPr>
                        <a:t>10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2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3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4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5" action="ppaction://hlinksldjump"/>
                        </a:rPr>
                        <a:t>50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effectLst/>
                      </a:endParaRPr>
                    </a:p>
                    <a:p>
                      <a:pPr algn="ctr"/>
                      <a:r>
                        <a:rPr lang="ru-RU" sz="2400" dirty="0" smtClean="0">
                          <a:effectLst/>
                        </a:rPr>
                        <a:t>ХУДОЖНИКИ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6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4000" dirty="0" smtClean="0">
                          <a:hlinkClick r:id="rId7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8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9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10" action="ppaction://hlinksldjump"/>
                        </a:rPr>
                        <a:t>50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effectLst/>
                      </a:endParaRPr>
                    </a:p>
                    <a:p>
                      <a:pPr algn="ctr"/>
                      <a:r>
                        <a:rPr lang="ru-RU" sz="2400" dirty="0" smtClean="0">
                          <a:effectLst/>
                        </a:rPr>
                        <a:t>ТЕАТРЫ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11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12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13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14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15" action="ppaction://hlinksldjump"/>
                        </a:rPr>
                        <a:t>50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effectLst/>
                      </a:endParaRPr>
                    </a:p>
                    <a:p>
                      <a:pPr algn="ctr"/>
                      <a:r>
                        <a:rPr lang="ru-RU" sz="2800" dirty="0" smtClean="0">
                          <a:effectLst/>
                        </a:rPr>
                        <a:t>Композиторы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16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17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18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19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20" action="ppaction://hlinksldjump"/>
                        </a:rPr>
                        <a:t>50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147248" cy="190844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Назовите театры нашего города.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5157192"/>
            <a:ext cx="8229600" cy="4572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91264" cy="55808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Музей истории камнерезного и ювелирного искусства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Свердловский областной краеведческий музей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Музей фотографии «Дом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Метенкова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»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Музей истории комсомола и молодёжного движения 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 Военно-исторический музей Уральского военного округа Музей изобразительных искусств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Музей радио им.Попова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Музей  Литературная жизнь Урала XX века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Музей  Литературная жизнь Урала XIX века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Музей кукол и детской книги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Дом-музей писателя Д.Н.Мамина-Сибиряка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6525344"/>
            <a:ext cx="8147248" cy="14672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712" y="620688"/>
            <a:ext cx="8507288" cy="4882554"/>
          </a:xfrm>
        </p:spPr>
        <p:txBody>
          <a:bodyPr>
            <a:normAutofit/>
          </a:bodyPr>
          <a:lstStyle/>
          <a:p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Как называется дощечка для смешивания красок? Она может быть деревянной, металлической или фарфоровой.</a:t>
            </a:r>
            <a:endParaRPr lang="ru-RU" sz="42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373216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91264" cy="207424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Палитра</a:t>
            </a:r>
            <a:endParaRPr lang="ru-RU" sz="60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22920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91264" cy="3154362"/>
          </a:xfrm>
        </p:spPr>
        <p:txBody>
          <a:bodyPr>
            <a:noAutofit/>
          </a:bodyPr>
          <a:lstStyle/>
          <a:p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Жанр изобразительного искусства, в котором основным предметом изображения является природа?</a:t>
            </a:r>
            <a:endParaRPr lang="ru-RU" sz="42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733256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Пейзаж</a:t>
            </a:r>
            <a:endParaRPr lang="ru-RU" sz="60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869160"/>
            <a:ext cx="8229600" cy="47091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5688632"/>
          </a:xfrm>
        </p:spPr>
        <p:txBody>
          <a:bodyPr>
            <a:normAutofit/>
          </a:bodyPr>
          <a:lstStyle/>
          <a:p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Как называется набор стекла, составляющий орнаментальный узор или изображение, который вставлен в оконный или дверной проем?</a:t>
            </a:r>
            <a:endParaRPr lang="ru-RU" sz="42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173416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Витраж</a:t>
            </a:r>
            <a:endParaRPr lang="ru-RU" sz="60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165304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352928" cy="288032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Как с французского языка переводится натюрморт?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805264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Мертвая природа</a:t>
            </a:r>
            <a:endParaRPr lang="ru-RU" sz="60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597352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46447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Как называется книга, написанная в доме, который сейчас является Домом-музеем П.П.Бажова?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5589240"/>
            <a:ext cx="8229600" cy="4572000"/>
          </a:xfrm>
        </p:spPr>
        <p:txBody>
          <a:bodyPr>
            <a:normAutofit/>
          </a:bodyPr>
          <a:lstStyle/>
          <a:p>
            <a:pPr algn="ctr"/>
            <a:endParaRPr lang="ru-RU" sz="4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91264" cy="437849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Назовите жанры изобразительного искусства.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52928" cy="561662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Портрет, пейзаж, натюрморт, исторический жанр, бытовой жанр, мифологический, батальный, анималистические жанры.</a:t>
            </a:r>
            <a:endParaRPr lang="ru-RU" sz="48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301208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91264" cy="437849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Назовите певческие голоса музыкального театра, какие из них являются женскими, какие мужскими голосами?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91264" cy="437849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/>
            </a:r>
            <a:br>
              <a:rPr lang="ru-RU" sz="54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</a:b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Женские: сопрано, альт</a:t>
            </a:r>
            <a:br>
              <a:rPr lang="ru-RU" sz="54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</a:b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Мужские: тенор, баритон, бас</a:t>
            </a:r>
            <a:endParaRPr lang="ru-RU" sz="54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91264" cy="437849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Где и когда возникла опера и оперетта?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758808" cy="437849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Опера – в Италии 16-17 века</a:t>
            </a:r>
            <a:br>
              <a:rPr lang="ru-RU" sz="54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</a:b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Оперетта – во Франции в 19 веке</a:t>
            </a:r>
            <a:endParaRPr lang="ru-RU" sz="54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91264" cy="437849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Как в древней Руси называли странствующих актеров, выступающих в качестве певцов, музыкантов, исполнителей сценок, дрессировщиков?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91264" cy="437849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Скоморохи</a:t>
            </a:r>
            <a:endParaRPr lang="ru-RU" sz="60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91264" cy="437849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Синтез каких видов искусства происходит в театре?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676456" cy="437849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Изобразительное искусство, музыка, хореография, актерское мастерство</a:t>
            </a:r>
            <a:endParaRPr lang="ru-RU" sz="60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Малахитовая шкатулка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5445224"/>
            <a:ext cx="8229600" cy="4572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91264" cy="437849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Назовите театры нашего города.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24936" cy="633670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Театр оперы и балета, Драматический театр, Театр музыкальной комедии, ТЮЗ Камерный театр, Кукольный театр, театр эстрады, Волхонка, Филармония, Коляда – театр, «Щелкунчик»,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Театрон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91264" cy="437849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Какого композитора называют «душой фортепиано»?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91264" cy="437849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Шопен</a:t>
            </a:r>
            <a:endParaRPr lang="ru-RU" sz="60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91264" cy="437849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Кто из русских композиторов написал 10 опер и три балета: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«Лебединое озеро»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«Щелкунчик»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«Спящая красавица»?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91264" cy="437849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П.И. Чайковский</a:t>
            </a:r>
            <a:endParaRPr lang="ru-RU" sz="60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91264" cy="437849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Назовите авторов следующих опер: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1) «Смерть за царя»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2) 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/>
              </a:rPr>
              <a:t>Риголетто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»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3) 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/>
              </a:rPr>
              <a:t>Порги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/>
              </a:rPr>
              <a:t>Бесс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»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91264" cy="437849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1) М.И.Глинка</a:t>
            </a:r>
            <a:b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</a:b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2) Д.Верди</a:t>
            </a:r>
            <a:b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</a:b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3) Д.Гершвин</a:t>
            </a:r>
            <a:endParaRPr lang="ru-RU" sz="60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56166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Назовите фамилию композитора, который стал «пионером» в использовании афроамериканского музыкального фольклора и элементов джазовой музыки в операх и симфониях.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91264" cy="437849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Д.Гершвин</a:t>
            </a:r>
            <a:endParaRPr lang="ru-RU" sz="60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80920" cy="44644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музее Изобразительного искусства представлены все жанры ИЗО. Портретист пишет портреты, пейзажист – пейзажи, а что пишет анималист и маринист?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5517232"/>
            <a:ext cx="8229600" cy="45720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5904656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Карл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/>
              </a:rPr>
              <a:t>Барт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сказал: «Не знаю, в самом ли деле ангелы в присутствии Бога играют лишь Баха; но я уверен что в своем домашнем кругу они играют…» Какого великого австрийского композитора он имел в виду?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91264" cy="437849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effectLst/>
                <a:hlinkClick r:id="" action="ppaction://hlinkshowjump?jump=firstslide"/>
              </a:rPr>
              <a:t>В.А. Моцарта</a:t>
            </a:r>
            <a:endParaRPr lang="ru-RU" sz="60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94928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Животных, море</a:t>
            </a:r>
            <a:endParaRPr lang="ru-RU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5229200"/>
            <a:ext cx="8229600" cy="4572000"/>
          </a:xfrm>
        </p:spPr>
        <p:txBody>
          <a:bodyPr/>
          <a:lstStyle/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352928" cy="331236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музее какого города находится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Каслинский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чугунный павильон?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6858000"/>
            <a:ext cx="8229600" cy="4572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Екатеринбург</a:t>
            </a:r>
            <a:endParaRPr lang="ru-RU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5733256"/>
            <a:ext cx="8229600" cy="4572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352928" cy="43924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Уральском геологическом музее представлены все уральские камни, уральскими самоцветами зовутся они.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Перечислите их.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6453336"/>
            <a:ext cx="8229600" cy="4572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91264" cy="46085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hlinkClick r:id="" action="ppaction://hlinkshowjump?jump=firstslide"/>
              </a:rPr>
              <a:t>Малахит, яшма, изумруд, родонит, мрамор, аметист, сапфир, лазурит, змеевик, селенит, хризолит, аквамарин, топаз, александрит, нефрит, горный, хрусталь.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858000"/>
            <a:ext cx="8229600" cy="4572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423</Words>
  <Application>Microsoft Office PowerPoint</Application>
  <PresentationFormat>Экран (4:3)</PresentationFormat>
  <Paragraphs>88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Апекс</vt:lpstr>
      <vt:lpstr>Слайд 1</vt:lpstr>
      <vt:lpstr>Как называется книга, написанная в доме, который сейчас является Домом-музеем П.П.Бажова? </vt:lpstr>
      <vt:lpstr>Малахитовая шкатулка</vt:lpstr>
      <vt:lpstr>В музее Изобразительного искусства представлены все жанры ИЗО. Портретист пишет портреты, пейзажист – пейзажи, а что пишет анималист и маринист?</vt:lpstr>
      <vt:lpstr>Животных, море</vt:lpstr>
      <vt:lpstr>В музее какого города находится Каслинский чугунный павильон?</vt:lpstr>
      <vt:lpstr>Екатеринбург</vt:lpstr>
      <vt:lpstr>В Уральском геологическом музее представлены все уральские камни, уральскими самоцветами зовутся они. Перечислите их.</vt:lpstr>
      <vt:lpstr>Малахит, яшма, изумруд, родонит, мрамор, аметист, сапфир, лазурит, змеевик, селенит, хризолит, аквамарин, топаз, александрит, нефрит, горный, хрусталь.</vt:lpstr>
      <vt:lpstr>Назовите театры нашего города.</vt:lpstr>
      <vt:lpstr>Музей истории камнерезного и ювелирного искусства Свердловский областной краеведческий музей  Музей фотографии «Дом Метенкова»  Музей истории комсомола и молодёжного движения   Военно-исторический музей Уральского военного округа Музей изобразительных искусств  Музей радио им.Попова Музей  Литературная жизнь Урала XX века Музей  Литературная жизнь Урала XIX века Музей кукол и детской книги  Дом-музей писателя Д.Н.Мамина-Сибиряка</vt:lpstr>
      <vt:lpstr>Как называется дощечка для смешивания красок? Она может быть деревянной, металлической или фарфоровой.</vt:lpstr>
      <vt:lpstr>Палитра</vt:lpstr>
      <vt:lpstr>Жанр изобразительного искусства, в котором основным предметом изображения является природа?</vt:lpstr>
      <vt:lpstr>Пейзаж</vt:lpstr>
      <vt:lpstr>Как называется набор стекла, составляющий орнаментальный узор или изображение, который вставлен в оконный или дверной проем?</vt:lpstr>
      <vt:lpstr>Витраж</vt:lpstr>
      <vt:lpstr>Как с французского языка переводится натюрморт?</vt:lpstr>
      <vt:lpstr>Мертвая природа</vt:lpstr>
      <vt:lpstr>Назовите жанры изобразительного искусства.</vt:lpstr>
      <vt:lpstr>Портрет, пейзаж, натюрморт, исторический жанр, бытовой жанр, мифологический, батальный, анималистические жанры.</vt:lpstr>
      <vt:lpstr>Назовите певческие голоса музыкального театра, какие из них являются женскими, какие мужскими голосами?</vt:lpstr>
      <vt:lpstr> Женские: сопрано, альт Мужские: тенор, баритон, бас</vt:lpstr>
      <vt:lpstr>Где и когда возникла опера и оперетта?</vt:lpstr>
      <vt:lpstr>Опера – в Италии 16-17 века Оперетта – во Франции в 19 веке</vt:lpstr>
      <vt:lpstr>Как в древней Руси называли странствующих актеров, выступающих в качестве певцов, музыкантов, исполнителей сценок, дрессировщиков?</vt:lpstr>
      <vt:lpstr>Скоморохи</vt:lpstr>
      <vt:lpstr>Синтез каких видов искусства происходит в театре?</vt:lpstr>
      <vt:lpstr>Изобразительное искусство, музыка, хореография, актерское мастерство</vt:lpstr>
      <vt:lpstr>Назовите театры нашего города.</vt:lpstr>
      <vt:lpstr>Театр оперы и балета, Драматический театр, Театр музыкальной комедии, ТЮЗ Камерный театр, Кукольный театр, театр эстрады, Волхонка, Филармония, Коляда – театр, «Щелкунчик», Театрон</vt:lpstr>
      <vt:lpstr>Какого композитора называют «душой фортепиано»?</vt:lpstr>
      <vt:lpstr>Шопен</vt:lpstr>
      <vt:lpstr>Кто из русских композиторов написал 10 опер и три балета:  «Лебединое озеро» «Щелкунчик» «Спящая красавица»?</vt:lpstr>
      <vt:lpstr>П.И. Чайковский</vt:lpstr>
      <vt:lpstr>Назовите авторов следующих опер: 1) «Смерть за царя» 2) «Риголетто» 3) «Порги и Бесс»</vt:lpstr>
      <vt:lpstr>1) М.И.Глинка 2) Д.Верди 3) Д.Гершвин</vt:lpstr>
      <vt:lpstr>Назовите фамилию композитора, который стал «пионером» в использовании афроамериканского музыкального фольклора и элементов джазовой музыки в операх и симфониях.</vt:lpstr>
      <vt:lpstr>Д.Гершвин</vt:lpstr>
      <vt:lpstr>Карл Барт сказал: «Не знаю, в самом ли деле ангелы в присутствии Бога играют лишь Баха; но я уверен что в своем домашнем кругу они играют…» Какого великого австрийского композитора он имел в виду?</vt:lpstr>
      <vt:lpstr>В.А. Моцарта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128</dc:creator>
  <cp:lastModifiedBy>128</cp:lastModifiedBy>
  <cp:revision>12</cp:revision>
  <dcterms:created xsi:type="dcterms:W3CDTF">2011-04-20T14:41:44Z</dcterms:created>
  <dcterms:modified xsi:type="dcterms:W3CDTF">2011-04-20T16:14:47Z</dcterms:modified>
</cp:coreProperties>
</file>