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1" r:id="rId4"/>
    <p:sldId id="258" r:id="rId5"/>
    <p:sldId id="259" r:id="rId6"/>
    <p:sldId id="257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90000"/>
                <a:hueMod val="100000"/>
                <a:satMod val="130000"/>
                <a:lumMod val="51000"/>
                <a:lumOff val="49000"/>
                <a:alpha val="24000"/>
              </a:schemeClr>
            </a:gs>
            <a:gs pos="92000">
              <a:schemeClr val="bg2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AF7CF-0CAC-410E-89AC-435BA6B6BE23}" type="datetimeFigureOut">
              <a:rPr lang="ru-RU" smtClean="0"/>
              <a:t>21.12.2012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D6373-7E4A-462D-9FFC-9F1DAB58FD5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0-tub-ru.yandex.net/i?id=194948702-52-72&amp;n=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2400" cy="1470025"/>
          </a:xfrm>
        </p:spPr>
        <p:txBody>
          <a:bodyPr/>
          <a:lstStyle/>
          <a:p>
            <a:r>
              <a:rPr lang="ru-RU" b="1" cap="all" dirty="0" smtClean="0">
                <a:solidFill>
                  <a:srgbClr val="FF0000"/>
                </a:solidFill>
              </a:rPr>
              <a:t>Областной Фестиваль </a:t>
            </a:r>
            <a:r>
              <a:rPr lang="ru-RU" b="1" dirty="0" smtClean="0">
                <a:solidFill>
                  <a:srgbClr val="FF0000"/>
                </a:solidFill>
              </a:rPr>
              <a:t>школьной лиги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916832"/>
            <a:ext cx="6400800" cy="17526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cs typeface="Aharoni" pitchFamily="2" charset="-79"/>
              </a:rPr>
              <a:t>КВН «Шарм»</a:t>
            </a:r>
            <a:endParaRPr lang="ru-RU" sz="6000" b="1" dirty="0">
              <a:solidFill>
                <a:srgbClr val="FF0000"/>
              </a:solidFill>
              <a:cs typeface="Aharoni" pitchFamily="2" charset="-79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55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321">
        <p:circle/>
      </p:transition>
    </mc:Choice>
    <mc:Fallback xmlns="">
      <p:transition spd="slow" advTm="3321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школа 81\Desktop\101MSDCF\DSC01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943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467">
        <p14:gallery dir="l"/>
      </p:transition>
    </mc:Choice>
    <mc:Fallback xmlns="">
      <p:transition spd="slow" advTm="64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кола 81\Desktop\101MSDCF\DSC016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6" y="0"/>
            <a:ext cx="91269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562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6739">
        <p14:flip dir="r"/>
      </p:transition>
    </mc:Choice>
    <mc:Fallback xmlns="">
      <p:transition spd="slow" advTm="67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 81\Desktop\101MSDCF\DSC016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464" y="-171400"/>
            <a:ext cx="9542312" cy="731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676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527">
        <p:fade/>
      </p:transition>
    </mc:Choice>
    <mc:Fallback xmlns="">
      <p:transition spd="med" advTm="752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кола 81\Desktop\101MSDCF\DSC016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721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044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434">
        <p14:flythrough/>
      </p:transition>
    </mc:Choice>
    <mc:Fallback xmlns="">
      <p:transition spd="slow" advTm="84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школа 81\Desktop\101MSDCF\DSC016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25144" y="-9388424"/>
            <a:ext cx="30528000" cy="228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348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6168">
        <p:checker/>
      </p:transition>
    </mc:Choice>
    <mc:Fallback xmlns="">
      <p:transition spd="slow" advTm="6168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школа 81\Desktop\101MSDCF\DSC016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24" y="0"/>
            <a:ext cx="92154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9552437"/>
      </p:ext>
    </p:extLst>
  </p:cSld>
  <p:clrMapOvr>
    <a:masterClrMapping/>
  </p:clrMapOvr>
  <p:transition spd="slow" advTm="7090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школа 81\Desktop\101MSDCF\DSC016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85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90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6436">
        <p14:doors dir="vert"/>
      </p:transition>
    </mc:Choice>
    <mc:Fallback xmlns="">
      <p:transition spd="slow" advTm="64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TC102455519[[fn=Зима]]</Template>
  <TotalTime>83</TotalTime>
  <Words>8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Winter</vt:lpstr>
      <vt:lpstr>Областной Фестиваль школьной лиги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 81</dc:creator>
  <cp:lastModifiedBy>школа 81</cp:lastModifiedBy>
  <cp:revision>8</cp:revision>
  <dcterms:created xsi:type="dcterms:W3CDTF">2012-12-21T09:46:53Z</dcterms:created>
  <dcterms:modified xsi:type="dcterms:W3CDTF">2012-12-21T11:31:04Z</dcterms:modified>
</cp:coreProperties>
</file>