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8" r:id="rId5"/>
    <p:sldId id="259" r:id="rId6"/>
    <p:sldId id="257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90000"/>
                <a:hueMod val="100000"/>
                <a:satMod val="130000"/>
                <a:lumMod val="51000"/>
                <a:lumOff val="49000"/>
                <a:alpha val="24000"/>
              </a:schemeClr>
            </a:gs>
            <a:gs pos="92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F7CF-0CAC-410E-89AC-435BA6B6BE23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6373-7E4A-462D-9FFC-9F1DAB58FD5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194948702-52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>Областной Фестиваль </a:t>
            </a:r>
            <a:r>
              <a:rPr lang="ru-RU" b="1" dirty="0" smtClean="0">
                <a:solidFill>
                  <a:srgbClr val="FF0000"/>
                </a:solidFill>
              </a:rPr>
              <a:t>школьной лиги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cs typeface="Aharoni" pitchFamily="2" charset="-79"/>
              </a:rPr>
              <a:t>КВН «Шарм»</a:t>
            </a:r>
            <a:endParaRPr lang="ru-RU" sz="60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321">
        <p:circle/>
      </p:transition>
    </mc:Choice>
    <mc:Fallback xmlns="">
      <p:transition spd="slow" advTm="33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 81\Desktop\101MSDCF\DSC0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4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67">
        <p14:gallery dir="l"/>
      </p:transition>
    </mc:Choice>
    <mc:Fallback xmlns="">
      <p:transition spd="slow" advTm="6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 81\Desktop\101MSDCF\DSC0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0"/>
            <a:ext cx="912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6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39">
        <p14:flip dir="r"/>
      </p:transition>
    </mc:Choice>
    <mc:Fallback xmlns="">
      <p:transition spd="slow" advTm="6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 81\Desktop\101MSDCF\DSC01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64" y="-171400"/>
            <a:ext cx="9542312" cy="73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7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27">
        <p:fade/>
      </p:transition>
    </mc:Choice>
    <mc:Fallback xmlns="">
      <p:transition spd="med" advTm="7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 81\Desktop\101MSDCF\DSC01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4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434">
        <p14:flythrough/>
      </p:transition>
    </mc:Choice>
    <mc:Fallback xmlns="">
      <p:transition spd="slow" advTm="8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школа 81\Desktop\101MSDCF\DSC01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144" y="-9388424"/>
            <a:ext cx="30528000" cy="22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4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168">
        <p:checker/>
      </p:transition>
    </mc:Choice>
    <mc:Fallback xmlns="">
      <p:transition spd="slow" advTm="616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 81\Desktop\101MSDCF\DSC01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4" y="0"/>
            <a:ext cx="9215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552437"/>
      </p:ext>
    </p:extLst>
  </p:cSld>
  <p:clrMapOvr>
    <a:masterClrMapping/>
  </p:clrMapOvr>
  <p:transition spd="slow" advTm="70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 81\Desktop\101MSDCF\DSC01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36">
        <p14:doors dir="vert"/>
      </p:transition>
    </mc:Choice>
    <mc:Fallback xmlns="">
      <p:transition spd="slow" advTm="6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83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Областной Фестиваль школьной лиги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81</dc:creator>
  <cp:lastModifiedBy>школа 81</cp:lastModifiedBy>
  <cp:revision>8</cp:revision>
  <dcterms:created xsi:type="dcterms:W3CDTF">2012-12-21T09:46:53Z</dcterms:created>
  <dcterms:modified xsi:type="dcterms:W3CDTF">2012-12-21T11:31:04Z</dcterms:modified>
</cp:coreProperties>
</file>