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7CE0-B52D-4433-A505-DDF4C35EE24E}" type="datetimeFigureOut">
              <a:rPr lang="ru-RU" smtClean="0"/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5815-D703-41A3-8434-06474D785C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7CE0-B52D-4433-A505-DDF4C35EE24E}" type="datetimeFigureOut">
              <a:rPr lang="ru-RU" smtClean="0"/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5815-D703-41A3-8434-06474D785C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7CE0-B52D-4433-A505-DDF4C35EE24E}" type="datetimeFigureOut">
              <a:rPr lang="ru-RU" smtClean="0"/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5815-D703-41A3-8434-06474D785C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7CE0-B52D-4433-A505-DDF4C35EE24E}" type="datetimeFigureOut">
              <a:rPr lang="ru-RU" smtClean="0"/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5815-D703-41A3-8434-06474D785C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7CE0-B52D-4433-A505-DDF4C35EE24E}" type="datetimeFigureOut">
              <a:rPr lang="ru-RU" smtClean="0"/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5815-D703-41A3-8434-06474D785C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7CE0-B52D-4433-A505-DDF4C35EE24E}" type="datetimeFigureOut">
              <a:rPr lang="ru-RU" smtClean="0"/>
              <a:t>01.03.2014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5815-D703-41A3-8434-06474D785C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7CE0-B52D-4433-A505-DDF4C35EE24E}" type="datetimeFigureOut">
              <a:rPr lang="ru-RU" smtClean="0"/>
              <a:t>01.03.2014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5815-D703-41A3-8434-06474D785C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7CE0-B52D-4433-A505-DDF4C35EE24E}" type="datetimeFigureOut">
              <a:rPr lang="ru-RU" smtClean="0"/>
              <a:t>01.03.2014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5815-D703-41A3-8434-06474D785C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7CE0-B52D-4433-A505-DDF4C35EE24E}" type="datetimeFigureOut">
              <a:rPr lang="ru-RU" smtClean="0"/>
              <a:t>01.03.2014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5815-D703-41A3-8434-06474D785C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7CE0-B52D-4433-A505-DDF4C35EE24E}" type="datetimeFigureOut">
              <a:rPr lang="ru-RU" smtClean="0"/>
              <a:t>01.03.2014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5815-D703-41A3-8434-06474D785C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17CE0-B52D-4433-A505-DDF4C35EE24E}" type="datetimeFigureOut">
              <a:rPr lang="ru-RU" smtClean="0"/>
              <a:t>01.03.2014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F5815-D703-41A3-8434-06474D785C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17CE0-B52D-4433-A505-DDF4C35EE24E}" type="datetimeFigureOut">
              <a:rPr lang="ru-RU" smtClean="0"/>
              <a:t>01.03.2014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F5815-D703-41A3-8434-06474D785C0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Форма для мальчиков</a:t>
            </a:r>
            <a:endParaRPr lang="ru-RU" dirty="0"/>
          </a:p>
        </p:txBody>
      </p:sp>
      <p:pic>
        <p:nvPicPr>
          <p:cNvPr id="29698" name="Picture 2" descr="куртка кирил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84784"/>
            <a:ext cx="2857500" cy="4286250"/>
          </a:xfrm>
          <a:prstGeom prst="rect">
            <a:avLst/>
          </a:prstGeom>
          <a:noFill/>
        </p:spPr>
      </p:pic>
      <p:pic>
        <p:nvPicPr>
          <p:cNvPr id="29700" name="Picture 4" descr="http://formaclass.ru/cms/fb/vi?w=300&amp;h=*&amp;url=/files/_fast/2012/3/1332166159808_IMG_62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1628800"/>
            <a:ext cx="2857500" cy="428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Форма для девочек</a:t>
            </a:r>
            <a:endParaRPr lang="ru-RU" dirty="0"/>
          </a:p>
        </p:txBody>
      </p:sp>
      <p:pic>
        <p:nvPicPr>
          <p:cNvPr id="1026" name="Picture 2" descr="http://formaclass.ru/cms/fb/vi?w=300&amp;h=*&amp;url=/files/_fast/2014/2/1391594066589_Жакет%20Алена,%20юбка%20Плисс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628800"/>
            <a:ext cx="2857500" cy="4286250"/>
          </a:xfrm>
          <a:prstGeom prst="rect">
            <a:avLst/>
          </a:prstGeom>
          <a:noFill/>
        </p:spPr>
      </p:pic>
      <p:pic>
        <p:nvPicPr>
          <p:cNvPr id="1028" name="Picture 4" descr="http://formaclass.ru/cms/fb/vi?w=300&amp;h=*&amp;url=/files/_fast/2014/2/1391506172497_Сарафан%20Ви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4744" y="1785926"/>
            <a:ext cx="2857500" cy="428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Форма для мальчиков</vt:lpstr>
      <vt:lpstr>Форма для девочек</vt:lpstr>
    </vt:vector>
  </TitlesOfParts>
  <Company>School80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Кабинет 24</dc:creator>
  <cp:lastModifiedBy>Alex-v12</cp:lastModifiedBy>
  <cp:revision>2</cp:revision>
  <dcterms:created xsi:type="dcterms:W3CDTF">2014-03-01T13:43:52Z</dcterms:created>
  <dcterms:modified xsi:type="dcterms:W3CDTF">2014-03-01T15:54:20Z</dcterms:modified>
</cp:coreProperties>
</file>