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5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6B8A-1F69-49B7-AFD4-733EC465D139}" type="datetimeFigureOut">
              <a:rPr lang="ru-RU" smtClean="0"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AD74-ED21-43FF-ADF6-C78BBCA41A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ам. директора\Рабочий стол\Камера\201209\201209A0\2709201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9899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64896" cy="22768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Arial Black" pitchFamily="34" charset="0"/>
              </a:rPr>
              <a:t>27 сентября</a:t>
            </a:r>
            <a:r>
              <a:rPr lang="ru-RU" sz="6700" dirty="0" smtClean="0">
                <a:solidFill>
                  <a:srgbClr val="FF0000"/>
                </a:solidFill>
                <a:latin typeface="Arial Black" pitchFamily="34" charset="0"/>
              </a:rPr>
              <a:t> акция </a:t>
            </a:r>
            <a:br>
              <a:rPr lang="ru-RU" sz="67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6700" dirty="0" smtClean="0">
                <a:solidFill>
                  <a:srgbClr val="FF0000"/>
                </a:solidFill>
                <a:latin typeface="Arial Black" pitchFamily="34" charset="0"/>
              </a:rPr>
              <a:t>«Жизни — да!»</a:t>
            </a:r>
            <a:r>
              <a:rPr lang="ru-RU" sz="6700" dirty="0" smtClean="0"/>
              <a:t> </a:t>
            </a:r>
            <a:br>
              <a:rPr lang="ru-RU" sz="6700" dirty="0" smtClean="0"/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82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Зам. директора\Рабочий стол\Камера\201209\201209A0\27092012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9 «А» класс МБОУ СОШ № 81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584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Зам. директора\Рабочий стол\Камера\201209\201209A0\2709201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Цель мероприятия: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пропаганда яркого, насыщенного, творческого, здорового образа жизни молодежи.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1214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Зам. директора\Рабочий стол\Камера\201209\201209A0\27092012316.jpg"/>
          <p:cNvPicPr>
            <a:picLocks noChangeAspect="1" noChangeArrowheads="1"/>
          </p:cNvPicPr>
          <p:nvPr/>
        </p:nvPicPr>
        <p:blipFill>
          <a:blip r:embed="rId2" cstate="print">
            <a:lum bright="60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Участниками акции стали студенты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УрГПУ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и других вузов, образовательные учреждения г.Екатеринбурга и Свердловской области, молодежные общественные объединения и организации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4094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Зам. директора\Рабочий стол\Камера\201209\201209A0\27092012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08912" cy="59965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6328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ДЕВИЗ АКЦИИ: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Мы за здоровый образ жизни!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Мы здоровое поколение!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Мы за здоровую Россию!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20" name="Picture 4" descr="http://im0-tub-ru.yandex.net/i?id=253365261-60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77072"/>
            <a:ext cx="2808312" cy="18722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551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Зам. директора\Рабочий стол\Камера\201209\201209A0\27092012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Tm="693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Зам. директора\Рабочий стол\Камера\201209\201209A0\27092012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404664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Шествие молодежи в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рамках акции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« Жизни – Да! 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932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Зам. директора\Рабочий стол\Камера\201209\201209A0\27092012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820472" cy="6408712"/>
          </a:xfrm>
          <a:prstGeom prst="rect">
            <a:avLst/>
          </a:prstGeom>
          <a:noFill/>
        </p:spPr>
      </p:pic>
    </p:spTree>
  </p:cSld>
  <p:clrMapOvr>
    <a:masterClrMapping/>
  </p:clrMapOvr>
  <p:transition advTm="5922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Зам. директора\Рабочий стол\Камера\201209\201209A0\2709201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</p:spPr>
      </p:pic>
    </p:spTree>
  </p:cSld>
  <p:clrMapOvr>
    <a:masterClrMapping/>
  </p:clrMapOvr>
  <p:transition advTm="4797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27 сентября акция  «Жизни — да!»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School81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Шествие молодежи в  рамках акции  « Жизни – Да! »</dc:title>
  <dc:creator>Зам. директора по праву</dc:creator>
  <cp:lastModifiedBy>Зам. директора по праву</cp:lastModifiedBy>
  <cp:revision>23</cp:revision>
  <dcterms:created xsi:type="dcterms:W3CDTF">2012-09-28T05:07:07Z</dcterms:created>
  <dcterms:modified xsi:type="dcterms:W3CDTF">2012-09-28T08:59:11Z</dcterms:modified>
</cp:coreProperties>
</file>