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60" r:id="rId3"/>
    <p:sldId id="261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914891-717D-4F7E-B7FD-C2A72FC795A9}" type="datetimeFigureOut">
              <a:rPr lang="ru-RU" smtClean="0"/>
              <a:t>09.11.2012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3A01D1-D4F8-4DA1-A1EE-49E4B30F00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30" name="Picture 2" descr="http://funforkids.ru/pictures/parents/parents02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76872"/>
            <a:ext cx="3456384" cy="41764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99592" y="404664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ВНИМАНИЮ РОДИТЕЛЕЙ  несовершеннолетних обучающихся!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 advTm="8235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7584" y="476672"/>
            <a:ext cx="655272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22 ноября 2012 г.</a:t>
            </a:r>
          </a:p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 18.00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4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</a:t>
            </a:r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школе состоится</a:t>
            </a:r>
          </a:p>
          <a:p>
            <a:pPr algn="ctr"/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44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ОБЩЕСТВЕННАЯ ПРИЕМНАЯ</a:t>
            </a:r>
          </a:p>
        </p:txBody>
      </p:sp>
    </p:spTree>
  </p:cSld>
  <p:clrMapOvr>
    <a:masterClrMapping/>
  </p:clrMapOvr>
  <p:transition spd="med" advTm="789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799288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условий, способствующих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профилактике правонарушений несовершеннолетних, 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оказания им правой и социальной помощи.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med" advTm="13782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76672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Участники:</a:t>
            </a:r>
          </a:p>
          <a:p>
            <a:pPr algn="ctr"/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Территориальная комиссия</a:t>
            </a:r>
          </a:p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Орджоникидзевского района по</a:t>
            </a:r>
          </a:p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делам несовершеннолетних;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Федеральный народный суд</a:t>
            </a:r>
          </a:p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рджоникидзевского района;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675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73448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Участники: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 полиции № 15 УМВД;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Отдел образования Администрации района;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Отдел опеки и попечительства;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Управления соцзащиты населения;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Центр проблем детства.</a:t>
            </a:r>
            <a:endParaRPr lang="ru-RU" sz="4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9797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727280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программе общественной приемной: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стреча с субъектами социального взаимодействия;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ленарная часть;</a:t>
            </a:r>
          </a:p>
          <a:p>
            <a:pPr algn="ctr"/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4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ичный приём граждан специалистами субъектов профилактики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ransition spd="med" advTm="13125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4704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Убедительная просьба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родителям обучающихся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5-9 классов – </a:t>
            </a: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посетить мероприятие!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7698" name="Picture 2" descr="http://funforkids.ru/pictures/parents/parents04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573016"/>
            <a:ext cx="2905125" cy="176212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8328"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121</Words>
  <Application>Microsoft Office PowerPoint</Application>
  <PresentationFormat>Экран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School81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Зам. директора по праву</dc:creator>
  <cp:lastModifiedBy>Зам. директора по праву</cp:lastModifiedBy>
  <cp:revision>7</cp:revision>
  <dcterms:created xsi:type="dcterms:W3CDTF">2012-11-09T03:55:39Z</dcterms:created>
  <dcterms:modified xsi:type="dcterms:W3CDTF">2012-11-09T05:01:17Z</dcterms:modified>
</cp:coreProperties>
</file>