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72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84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6" y="53"/>
      </p:cViewPr>
      <p:guideLst>
        <p:guide orient="horz" pos="79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CF968-D9EF-4552-9FE8-780718718A7F}" type="datetimeFigureOut">
              <a:rPr lang="ru-RU" smtClean="0"/>
              <a:t>29.07.2019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CEF3C-4B86-427E-AE75-0F5524983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929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CEF3C-4B86-427E-AE75-0F55249830B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525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77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21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533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11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872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19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70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78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83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11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23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972A7-3E89-4CFF-A5B4-7A772CE2315A}" type="datetimeFigureOut">
              <a:rPr lang="ru-RU" smtClean="0"/>
              <a:t>29.07.2019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5DD95-E3D6-442A-8DDD-85376409369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9697" y="398298"/>
            <a:ext cx="64403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Семинар для педагогов и воспитателей </a:t>
            </a:r>
          </a:p>
          <a:p>
            <a:r>
              <a:rPr lang="ru-RU" sz="2800" b="1" dirty="0"/>
              <a:t>образовательных организаций.</a:t>
            </a:r>
          </a:p>
          <a:p>
            <a:r>
              <a:rPr lang="ru-RU" sz="2800" b="1" dirty="0"/>
              <a:t>Приложение №1</a:t>
            </a:r>
          </a:p>
          <a:p>
            <a:r>
              <a:rPr lang="ru-RU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9697" y="2496246"/>
            <a:ext cx="84678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Тема: интеграция основ безопасности дорожного </a:t>
            </a:r>
          </a:p>
          <a:p>
            <a:r>
              <a:rPr lang="ru-RU" sz="2800" b="1" dirty="0"/>
              <a:t>движения в курс общеобразовательных предметов. </a:t>
            </a:r>
          </a:p>
          <a:p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2744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№8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697" y="921518"/>
            <a:ext cx="8657207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Увеличение скорости движения автомобиля в 2 раза (с 20км/ч до 40 км/ч), при экстренном торможение, увеличит тормозной путь автомобиля в: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2 раза;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4 раза;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10 раз;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43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№9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396" y="921518"/>
            <a:ext cx="8657207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За одну секунду, автомобиль движущийся со скоростью 50 км/ч, преодолевает путь равный примерно: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6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10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14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28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2129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№10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217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Автомобиль движется скорость 60 км/ч, водитель на секунду отвлекся от дороги (например, на мобильный телефон), в случае опасности и применения экстренного торможения, остановочный путь увеличится минимум на: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3 метра;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14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17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15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3997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Таблица верных ответов</a:t>
            </a:r>
            <a:endParaRPr lang="ru-RU" sz="2800" dirty="0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851325"/>
              </p:ext>
            </p:extLst>
          </p:nvPr>
        </p:nvGraphicFramePr>
        <p:xfrm>
          <a:off x="239697" y="1268413"/>
          <a:ext cx="3423187" cy="4439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67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Вопрос</a:t>
                      </a:r>
                      <a:r>
                        <a:rPr lang="ru-RU" baseline="0" dirty="0"/>
                        <a:t> 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Ответ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Ответ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Ответ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Верно</a:t>
                      </a:r>
                      <a:endParaRPr lang="ru-RU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Верно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AD4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17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9697" y="398298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7462" y="2729511"/>
            <a:ext cx="40530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Давайте обсудим итоги! </a:t>
            </a:r>
          </a:p>
          <a:p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951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№1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Дорога это: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Элемент улично-дорожной инфраструктуры, предназначенный для движения только транспортных средств;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Элемент улично-дорожной инфраструктуры, предназначенный для движения транспортных средств и пешеходов в специально обозначенных местах (пешеходный переход);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Искусственное сооружение, приспособленное для движения транспортных средств и пешеходов. Дорога включает в себя одну или несколько проезжих частей, а также трамвайные пути, тротуары, обочины и разделительные полосы при их наличии.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9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№2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3396" y="921518"/>
            <a:ext cx="8657207" cy="3660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Уступить дорогу - требование, означающее, что</a:t>
            </a:r>
            <a:r>
              <a:rPr lang="ru-RU" i="1" dirty="0">
                <a:effectLst/>
                <a:ea typeface="Calibri" panose="020F0502020204030204" pitchFamily="34" charset="0"/>
              </a:rPr>
              <a:t> </a:t>
            </a:r>
            <a:r>
              <a:rPr lang="ru-RU" b="1" i="1" dirty="0">
                <a:effectLst/>
                <a:ea typeface="Calibri" panose="020F0502020204030204" pitchFamily="34" charset="0"/>
              </a:rPr>
              <a:t>участник дорожного движения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Прекратить движение и остановиться, для предоставления преимущества другим участникам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Не создавать помех другим участникам дорожного движения, а именно не должен начинать, возобновлять или продолжать движение, осуществлять какой-либо маневр, если это может вынудить других участников движения, имеющих по отношению к нему преимущество, изменить направление движения или скорость;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Должен не изменять скорость движения, для демонстрации преимущества перед другими участниками дорожного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4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№3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877694"/>
            <a:ext cx="8657207" cy="2474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Пешеход имеет преимущество при переходе дороги по не регулируемому пешеходному переходу, поэтому водитель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В любом случае прекратить движение перед пешеходным переходом;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Двигаться со скоростью не превышающей установленного ограничения, позволяющей остановиться в случае опасности которую он (водитель) в состоянии обнаружить;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Двигаться со скоростью не превышая разрешенной, более чем на 19км/ч;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4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№4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9697" y="921518"/>
            <a:ext cx="8657207" cy="277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Пешеход может воспользоваться правом преимущества при пересечении проезжей части дороги, по нерегулируемому пешеходному переходу, в случае: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После того как оценят расстояние до приближающихся транспортных средств и убедятся, что переход будет для них безопасен;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После того как оценят расстояние до приближающихся транспортных средств, их скорость и убедятся, что переход будет для них безопасен;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В любом случае, так как имеют законное преимущество при переходе проезжей части, по нерегулируемому пешеходному переходу;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12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№5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696" y="921518"/>
            <a:ext cx="8657208" cy="277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При переходе проезжей части дороги вне пешеходного перехода, пешеход: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Имеет преимущественное право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Могут вступить на проезжую часть после того как оценят расстояние до приближающихся транспортных средств и убедятся, что переход будет для них безопасен, кроме того пешеход не должен создавать помех движению транспортных средств;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Не имеет права выходить на проезжую часть вне организованных пешеходных переходов;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697" y="2351527"/>
            <a:ext cx="86572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Коллеги Вас ожидает 10 вопросов, ответы на которые, пешеход вынужден находить каждый раз переходя проезжую части дороги.</a:t>
            </a:r>
          </a:p>
          <a:p>
            <a:r>
              <a:rPr lang="ru-RU" b="1" dirty="0"/>
              <a:t>Результаты ошибок, допускаемых людьми на пешеходном переходе становятся цифры статистики:</a:t>
            </a:r>
          </a:p>
          <a:p>
            <a:r>
              <a:rPr lang="ru-RU" b="1" dirty="0"/>
              <a:t>В 2017 году, на пешеходных перехода произошло </a:t>
            </a:r>
            <a:r>
              <a:rPr lang="ru-RU" b="1" dirty="0">
                <a:solidFill>
                  <a:srgbClr val="FF0000"/>
                </a:solidFill>
              </a:rPr>
              <a:t>А</a:t>
            </a:r>
            <a:r>
              <a:rPr lang="ru-RU" b="1" dirty="0"/>
              <a:t> ДТП, в которых погибло </a:t>
            </a:r>
            <a:r>
              <a:rPr lang="ru-RU" b="1" dirty="0">
                <a:solidFill>
                  <a:srgbClr val="FF0000"/>
                </a:solidFill>
              </a:rPr>
              <a:t>Б </a:t>
            </a:r>
            <a:r>
              <a:rPr lang="ru-RU" b="1" dirty="0"/>
              <a:t>людей и </a:t>
            </a: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/>
              <a:t> людей получили ранения.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44" y="437233"/>
            <a:ext cx="6888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Давайте оценим свои знания!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44" y="1022008"/>
            <a:ext cx="8736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Работая со сложной темой Безопасность Дорожного Движения, необходимо понимать, что Вы передаете практический опыт. Этот опыт может быть применен буквально в этот же день. От полноты и точности Ваших знаний, в этой области, может зависеть жизнь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2411719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№6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158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На транспортном светофоре зажегся желтый сигнал, пешеход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Приготовиться к началу движения через проезжую часть дороги;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Следить за ситуацией на проезжей части;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Следить за сигналами пешеходного светофора;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68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№7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697" y="877694"/>
            <a:ext cx="8657207" cy="217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На пешеходном светофоре зажегся зеленый сигнал, пешеход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Обладая правом преимущества немедленно приступить к переходу проезжей части дороги;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Убедиться, что ближайший автомобиль остановился и приступить к переходу;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Убедиться, что ближайшие автомобили остановились, приступить к переходу проверяя каждый ряд в частности;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№8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697" y="921518"/>
            <a:ext cx="8657207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Увеличение скорости движения автомобиля в 2 раза (с 20км/ч до 40 км/ч), при экстренном торможение, увеличит тормозной путь автомобиля в: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2 раза;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4 раза;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10 раз;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9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№9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396" y="921518"/>
            <a:ext cx="8657207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За одну секунду, автомобиль движущийся со скоростью 50 км/ч, преодолевает путь равный примерно: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6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10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14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62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2129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№10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217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Автомобиль движется скорость 60 км/ч, водитель на секунду отвлекся от дороги (например, на мобильный телефон), в случае опасности и применения экстренного торможения, остановочный путь увеличится минимум на: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3 метра;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14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17 метров;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70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AD4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№1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Дорога это: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Элемент улично-дорожной инфраструктуры, предназначенный для движения только транспортных средств;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Элемент улично-дорожной инфраструктуры, предназначенный для движения транспортных средств и пешеходов в специально обозначенных местах (пешеходный переход);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Искусственное сооружение, приспособленное для движения транспортных средств и пешеходов. Дорога включает в себя одну или несколько проезжих частей, а также трамвайные пути, тротуары, обочины и разделительные полосы при их наличии.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5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№2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3396" y="921518"/>
            <a:ext cx="8657207" cy="3660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Уступить дорогу - требование, означающее, что</a:t>
            </a:r>
            <a:r>
              <a:rPr lang="ru-RU" i="1" dirty="0">
                <a:effectLst/>
                <a:ea typeface="Calibri" panose="020F0502020204030204" pitchFamily="34" charset="0"/>
              </a:rPr>
              <a:t> </a:t>
            </a:r>
            <a:r>
              <a:rPr lang="ru-RU" b="1" i="1" dirty="0">
                <a:effectLst/>
                <a:ea typeface="Calibri" panose="020F0502020204030204" pitchFamily="34" charset="0"/>
              </a:rPr>
              <a:t>участник дорожного движения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Прекратить движение и остановиться, для предоставления преимущества другим участникам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Не создавать помех другим участникам дорожного движения, а именно не должен начинать, возобновлять или продолжать движение, осуществлять какой-либо маневр, если это может вынудить других участников движения, имеющих по отношению к нему преимущество, изменить направление движения или скорость;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Должен не изменять скорость движения, для демонстрации преимущества перед другими участниками дорожного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44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№3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877694"/>
            <a:ext cx="8657207" cy="2474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Пешеход имеет преимущество при переходе дороги по не регулируемому пешеходному переходу, поэтому водитель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В любом случае прекратить движение перед пешеходным переходом;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Двигаться со скоростью не превышающей установленного ограничения, позволяющей остановиться в случае опасности которую он (водитель) в состоянии обнаружить;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Двигаться со скоростью не превышая разрешенной, более чем на 19км/ч;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5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№4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9697" y="921518"/>
            <a:ext cx="8657207" cy="277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Пешеход может воспользоваться правом преимущества при пересечении проезжей части дороги, по нерегулируемому пешеходному переходу, в случае: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После того как оценят расстояние до приближающихся транспортных средств и убедятся, что переход будет для них безопасен;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После того как оценят расстояние до приближающихся транспортных средств, их скорость и убедятся, что переход будет для них безопасен;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В любом случае, так как имеют законное преимущество при переходе проезжей части, по нерегулируемому пешеходному переходу;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045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№5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696" y="921518"/>
            <a:ext cx="8657208" cy="277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При переходе проезжей части дороги вне пешеходного перехода, пешеход: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Имеет преимущественное право движения;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Могут вступить на проезжую часть после того как оценят расстояние до приближающихся транспортных средств и убедятся, что переход будет для них безопасен, кроме того пешеход не должен создавать помех движению транспортных средств;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Не имеет права выходить на проезжую часть вне организованных пешеходных переходов;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10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Вопрос №6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3396" y="921518"/>
            <a:ext cx="8657207" cy="158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На транспортном светофоре зажегся желтый сигнал, пешеход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Приготовиться к началу движения через проезжую часть дороги;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Следить за ситуацией на проезжей части;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Следить за сигналами пешеходного светофора;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100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9697" y="398298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Вопрос №7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697" y="877694"/>
            <a:ext cx="8657207" cy="217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effectLst/>
                <a:ea typeface="Calibri" panose="020F0502020204030204" pitchFamily="34" charset="0"/>
              </a:rPr>
              <a:t>На пешеходном светофоре зажегся зеленый сигнал, пешеход должен: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Обладая правом преимущества немедленно приступить к переходу проезжей части дороги;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Убедиться, что ближайший автомобиль остановился и приступить к переходу;</a:t>
            </a:r>
            <a:endParaRPr lang="ru-RU" sz="14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i="1" dirty="0">
                <a:effectLst/>
                <a:ea typeface="Calibri" panose="020F0502020204030204" pitchFamily="34" charset="0"/>
              </a:rPr>
              <a:t>Убедиться, что ближайшие автомобили остановились, приступить к переходу проверяя каждый ряд в частности;</a:t>
            </a:r>
            <a:endParaRPr lang="ru-RU" sz="14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74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1314</Words>
  <Application>Microsoft Office PowerPoint</Application>
  <PresentationFormat>Экран (4:3)</PresentationFormat>
  <Paragraphs>143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 Bakharev</dc:creator>
  <cp:lastModifiedBy>Taras Shatov</cp:lastModifiedBy>
  <cp:revision>70</cp:revision>
  <dcterms:created xsi:type="dcterms:W3CDTF">2019-07-13T08:51:29Z</dcterms:created>
  <dcterms:modified xsi:type="dcterms:W3CDTF">2019-07-29T07:22:38Z</dcterms:modified>
</cp:coreProperties>
</file>