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89F9D1-5DBF-4F81-B599-C0731553F3EA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7C762A-13F1-49D0-8030-261987FCF8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b2d4470da33c125a7a205948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30" y="0"/>
            <a:ext cx="9173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Советы: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dirty="0" smtClean="0">
                <a:latin typeface="Monotype Corsiva" pitchFamily="66" charset="0"/>
              </a:rPr>
              <a:t>1. Воздерживайтесь от жирной пищи.</a:t>
            </a:r>
          </a:p>
          <a:p>
            <a:r>
              <a:rPr lang="ru-RU" sz="4400" dirty="0" smtClean="0">
                <a:latin typeface="Monotype Corsiva" pitchFamily="66" charset="0"/>
              </a:rPr>
              <a:t>2. Не ешьте много острого и солёного.</a:t>
            </a:r>
          </a:p>
          <a:p>
            <a:r>
              <a:rPr lang="ru-RU" sz="4400" dirty="0" smtClean="0">
                <a:latin typeface="Monotype Corsiva" pitchFamily="66" charset="0"/>
              </a:rPr>
              <a:t>3. Не ешьте много сладостей.</a:t>
            </a:r>
          </a:p>
          <a:p>
            <a:r>
              <a:rPr lang="ru-RU" sz="4400" dirty="0" smtClean="0">
                <a:latin typeface="Monotype Corsiva" pitchFamily="66" charset="0"/>
              </a:rPr>
              <a:t>4. Побольше ешьте овощей и фруктов.</a:t>
            </a:r>
          </a:p>
          <a:p>
            <a:endParaRPr lang="ru-RU" dirty="0"/>
          </a:p>
        </p:txBody>
      </p:sp>
      <p:pic>
        <p:nvPicPr>
          <p:cNvPr id="23554" name="Picture 2" descr="C:\Documents and Settings\1\Рабочий стол\Мои рисунки\01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5"/>
            <a:ext cx="1428760" cy="1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Игра «Полезное – неполезное»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Documents and Settings\1\Мои документы\Мои рисунки\kef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1296922" cy="175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Documents and Settings\1\Мои документы\Мои рисунки\coca-col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2143116"/>
            <a:ext cx="1571635" cy="189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1\Мои документы\Мои рисунки\kop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071678"/>
            <a:ext cx="1571636" cy="188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Documents and Settings\1\Мои документы\Мои рисунки\rk_k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214818"/>
            <a:ext cx="1652594" cy="234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C:\Documents and Settings\1\Мои документы\Мои рисунки\138279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2553880" cy="204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Picture 7" descr="C:\Documents and Settings\1\Мои документы\Мои рисунки\48928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000240"/>
            <a:ext cx="1285884" cy="201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5" name="Picture 9" descr="C:\Documents and Settings\1\Мои документы\Мои рисунки\piece_of_ca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357694"/>
            <a:ext cx="2836317" cy="191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Будьте здоровы!!!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Documents and Settings\1\Мои документы\Мои рисунки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705494" cy="427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Правильное питание – залог здоровья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Презентацию подготовила  Старицкая Елена Евгеньевна</a:t>
            </a:r>
            <a:b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              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МБОУ 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СОШ  № 14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1\Рабочий стол\Мои рисунки\img--i-17640-w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Мудрые слова: 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« Мы едим для того, чтобы   жить, а не живём для того, чтобы есть!»                  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Мои рисунки\6d2e615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1\Мои документы\Мои рисунки\22c086adde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643338" cy="243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1\Мои документы\Мои рисунки\104284646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3143272" cy="2603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1\Мои документы\Мои рисунки\gercul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2109550" cy="2959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Мои документы\Мои рисунки\66456_6546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335343" cy="267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1\Мои документы\Мои рисунки\kar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3924841" cy="270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1\Мои документы\Мои рисунки\1266984043_7be296643883-ryerryiry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2619391" cy="276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1\Мои документы\Мои рисунки\kop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2357454" cy="2828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Овощи</a:t>
            </a:r>
            <a:endParaRPr lang="ru-RU" sz="88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1\Мои документы\Мои рисунки\489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071942"/>
            <a:ext cx="1628796" cy="255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1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2714644" cy="201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Documents and Settings\1\Мои документы\Мои рисунки\spring_on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Documents and Settings\1\Мои документы\Мои рисунки\x_2444ca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C:\Documents and Settings\1\Мои документы\Мои рисунки\0_1f0e7_b5b2ac97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258959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C:\Documents and Settings\1\Мои документы\Мои рисунки\fresh_potato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785926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Фрукты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\Рабочий стол\Мои рисунки\CL-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2893033" cy="207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1\Мои документы\Мои рисунки\Pyrus341_A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928802"/>
            <a:ext cx="1768074" cy="235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Documents and Settings\1\Мои документы\Мои рисунки\411356-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1928802"/>
            <a:ext cx="1643090" cy="246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1\Мои документы\Мои рисунки\e05bf23959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72008"/>
            <a:ext cx="2552679" cy="191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Documents and Settings\1\Мои документы\Мои рисунки\0_bb32_be938cc4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2428892" cy="190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1\Мои документы\Мои рисунки\1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565364" cy="182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Documents and Settings\1\Мои документы\Мои рисунки\bb08f7748883f5487ea012ae02def4a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42"/>
            <a:ext cx="2751811" cy="203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Documents and Settings\1\Мои документы\Мои рисунки\1192041840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C:\Documents and Settings\1\Мои документы\Мои рисунки\Ozi28mgDyjn2lmuu5Oti41lLo1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14818"/>
            <a:ext cx="2470850" cy="193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C:\Documents and Settings\1\Мои документы\Мои рисунки\871218_w640_h640_gsbeet4d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85992"/>
            <a:ext cx="2436894" cy="307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Таблица примерного суточного рациона школьника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000244"/>
          <a:ext cx="6786610" cy="4632374"/>
        </p:xfrm>
        <a:graphic>
          <a:graphicData uri="http://schemas.openxmlformats.org/drawingml/2006/table">
            <a:tbl>
              <a:tblPr/>
              <a:tblGrid>
                <a:gridCol w="3622220"/>
                <a:gridCol w="3164390"/>
              </a:tblGrid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Продукт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7-10 лет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пшеничный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ржаной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Крупа, макароны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Картофель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Овощи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Фрукты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Сладости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Мясо, печень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Рыба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Яйцо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Масло сливочное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Масло растительное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Творог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Сметана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Сыр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Молочные продукты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C:\Documents and Settings\1\Мои документы\Мои рисунки\kef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1666971" cy="225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Documents and Settings\1\Мои документы\Мои рисунки\3261a3b0d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1996402" cy="224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Documents and Settings\1\Мои документы\Мои рисунки\smetana_slivochnoe_maslo_tm_anyuta_25938144_4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28802"/>
            <a:ext cx="16609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 descr="C:\Documents and Settings\1\Мои документы\Мои рисунки\syr-chedder-duo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00570"/>
            <a:ext cx="2628319" cy="178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C:\Documents and Settings\1\Мои документы\Мои рисунки\volut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2555471" cy="188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 descr="C:\Documents and Settings\1\Мои документы\Мои рисунки\4ab49cac7f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500570"/>
            <a:ext cx="2362203" cy="177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125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Мудрые слова: </vt:lpstr>
      <vt:lpstr>Слайд 3</vt:lpstr>
      <vt:lpstr>Слайд 4</vt:lpstr>
      <vt:lpstr>Овощи</vt:lpstr>
      <vt:lpstr>Фрукты</vt:lpstr>
      <vt:lpstr>Слайд 7</vt:lpstr>
      <vt:lpstr>Таблица примерного суточного рациона школьника</vt:lpstr>
      <vt:lpstr>Молочные продукты</vt:lpstr>
      <vt:lpstr>Советы:</vt:lpstr>
      <vt:lpstr>Игра «Полезное – неполезное»</vt:lpstr>
      <vt:lpstr>Будьте здоровы!!!</vt:lpstr>
      <vt:lpstr>Правильное питание – залог здоровья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– залог здоровья</dc:title>
  <dc:creator>1</dc:creator>
  <cp:lastModifiedBy>1</cp:lastModifiedBy>
  <cp:revision>16</cp:revision>
  <dcterms:created xsi:type="dcterms:W3CDTF">2010-12-21T16:16:16Z</dcterms:created>
  <dcterms:modified xsi:type="dcterms:W3CDTF">2011-11-14T17:34:27Z</dcterms:modified>
</cp:coreProperties>
</file>