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-коллаж о празднике темно-синего цвета с изображением новогодней елки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коллаж о празднике темно-синего цвета с изображением новогодней елки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коллаж о празднике темно-синего цвета с изображением новогодней елки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коллаж о празднике темно-синего цвета с изображением новогодней елки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-коллаж о празднике темно-синего цвета с изображением новогодней елки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коллаж о празднике темно-синего цвета с изображением новогодней елки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</cp:revision>
  <dcterms:created xsi:type="dcterms:W3CDTF">2021-01-25T18:13:13Z</dcterms:created>
  <dcterms:modified xsi:type="dcterms:W3CDTF">2021-01-25T18:18:34Z</dcterms:modified>
</cp:coreProperties>
</file>