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2"/>
  </p:notesMasterIdLst>
  <p:handoutMasterIdLst>
    <p:handoutMasterId r:id="rId23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80" r:id="rId11"/>
    <p:sldId id="281" r:id="rId12"/>
    <p:sldId id="279" r:id="rId13"/>
    <p:sldId id="271" r:id="rId14"/>
    <p:sldId id="272" r:id="rId15"/>
    <p:sldId id="273" r:id="rId16"/>
    <p:sldId id="274" r:id="rId17"/>
    <p:sldId id="275" r:id="rId18"/>
    <p:sldId id="278" r:id="rId19"/>
    <p:sldId id="277" r:id="rId20"/>
    <p:sldId id="276" r:id="rId21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843" autoAdjust="0"/>
  </p:normalViewPr>
  <p:slideViewPr>
    <p:cSldViewPr snapToGrid="0" showGuides="1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AE2F69-B050-4B20-938B-A84399E2541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7F06C3D-EAC2-4D9E-9AA1-80223197C47A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gm:t>
    </dgm:pt>
    <dgm:pt modelId="{EB307850-12E8-413A-BEEE-CDD328B15457}" type="par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0095716D-C594-4709-BE41-712737041062}" type="sib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FC42A624-77F7-42B3-9010-D5D0A78B2163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gm:t>
    </dgm:pt>
    <dgm:pt modelId="{7BD93676-A02E-4E29-9360-B547226047DA}" type="par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21C3ED-78F8-4D43-9401-5841588EBC48}" type="sib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C2338D0-619D-4B3D-A848-01E5DA81C7A4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dirty="0">
            <a:solidFill>
              <a:schemeClr val="tx1"/>
            </a:solidFill>
          </a:endParaRPr>
        </a:p>
      </dgm:t>
    </dgm:pt>
    <dgm:pt modelId="{C796DD40-22D7-4594-909C-4A277B187F95}" type="par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57303B42-EC11-4F92-9B46-9198AA086E60}" type="sib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B7E302-C0CA-43B0-896A-032BE9904C57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gm:t>
    </dgm:pt>
    <dgm:pt modelId="{F36E0235-047C-42F5-8C6A-F6150A868066}" type="par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DFA6173-F5A3-436B-9ECC-31DE93B1EBC9}" type="sib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9E96EBC-87B7-4598-B02B-8908A9F1D20E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Мониторинг обучающихся</a:t>
          </a:r>
        </a:p>
      </dgm:t>
    </dgm:pt>
    <dgm:pt modelId="{B9C26864-3A3E-4884-91D4-B6FC601046BB}" type="par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E81F935-9374-48F1-B11B-8A69DD8E9AAD}" type="sib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285BD487-7A8E-4656-B1C8-AB09C2AA0F53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dirty="0">
            <a:solidFill>
              <a:schemeClr val="tx1"/>
            </a:solidFill>
          </a:endParaRPr>
        </a:p>
      </dgm:t>
    </dgm:pt>
    <dgm:pt modelId="{6CF46DB4-3412-4D9E-ABE7-FC43EAFD0528}" type="par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C70A929A-5BE7-4E44-8ED4-892BD3118B9F}" type="sib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622B3F4-1227-4E0C-9450-AB1AD370F260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Организация взаимодействия с обучающимися</a:t>
          </a:r>
        </a:p>
      </dgm:t>
    </dgm:pt>
    <dgm:pt modelId="{A445E4B0-AC97-4716-B0A8-0C117A7C5752}" type="parTrans" cxnId="{A8915E80-37BB-4B91-88DD-4109E7731374}">
      <dgm:prSet/>
      <dgm:spPr/>
      <dgm:t>
        <a:bodyPr/>
        <a:lstStyle/>
        <a:p>
          <a:endParaRPr lang="ru-RU"/>
        </a:p>
      </dgm:t>
    </dgm:pt>
    <dgm:pt modelId="{3D97929D-7E82-49DC-B8BD-2C801525E19C}" type="sibTrans" cxnId="{A8915E80-37BB-4B91-88DD-4109E7731374}">
      <dgm:prSet/>
      <dgm:spPr/>
      <dgm:t>
        <a:bodyPr/>
        <a:lstStyle/>
        <a:p>
          <a:endParaRPr lang="ru-RU"/>
        </a:p>
      </dgm:t>
    </dgm:pt>
    <dgm:pt modelId="{AAFFF7B8-D6F4-493E-9823-5E4C6DC1D5D5}" type="pres">
      <dgm:prSet presAssocID="{06AE2F69-B050-4B20-938B-A84399E254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CF99B55-C44D-4AC7-ABB7-A43A4B2A81F1}" type="pres">
      <dgm:prSet presAssocID="{06AE2F69-B050-4B20-938B-A84399E25411}" presName="Name1" presStyleCnt="0"/>
      <dgm:spPr/>
    </dgm:pt>
    <dgm:pt modelId="{1530B0B6-7195-4734-A4E6-3C9D3DF6E90D}" type="pres">
      <dgm:prSet presAssocID="{06AE2F69-B050-4B20-938B-A84399E25411}" presName="cycle" presStyleCnt="0"/>
      <dgm:spPr/>
    </dgm:pt>
    <dgm:pt modelId="{7E9F5C37-8F6B-4E2F-A803-E1870C231244}" type="pres">
      <dgm:prSet presAssocID="{06AE2F69-B050-4B20-938B-A84399E25411}" presName="srcNode" presStyleLbl="node1" presStyleIdx="0" presStyleCnt="7"/>
      <dgm:spPr/>
    </dgm:pt>
    <dgm:pt modelId="{36C508ED-A572-432F-9275-4175F0A4F1AB}" type="pres">
      <dgm:prSet presAssocID="{06AE2F69-B050-4B20-938B-A84399E25411}" presName="conn" presStyleLbl="parChTrans1D2" presStyleIdx="0" presStyleCnt="1"/>
      <dgm:spPr/>
      <dgm:t>
        <a:bodyPr/>
        <a:lstStyle/>
        <a:p>
          <a:endParaRPr lang="ru-RU"/>
        </a:p>
      </dgm:t>
    </dgm:pt>
    <dgm:pt modelId="{6BA30ABF-7E27-449C-9D71-18AE3AE57E33}" type="pres">
      <dgm:prSet presAssocID="{06AE2F69-B050-4B20-938B-A84399E25411}" presName="extraNode" presStyleLbl="node1" presStyleIdx="0" presStyleCnt="7"/>
      <dgm:spPr/>
    </dgm:pt>
    <dgm:pt modelId="{8EB02314-C9A9-43EA-9507-F3553AD4F5E7}" type="pres">
      <dgm:prSet presAssocID="{06AE2F69-B050-4B20-938B-A84399E25411}" presName="dstNode" presStyleLbl="node1" presStyleIdx="0" presStyleCnt="7"/>
      <dgm:spPr/>
    </dgm:pt>
    <dgm:pt modelId="{6493BE28-4C16-4D5D-B9C9-D3724E4EC8E9}" type="pres">
      <dgm:prSet presAssocID="{47F06C3D-EAC2-4D9E-9AA1-80223197C47A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1F31E-E56A-43B9-9325-E014F478A34B}" type="pres">
      <dgm:prSet presAssocID="{47F06C3D-EAC2-4D9E-9AA1-80223197C47A}" presName="accent_1" presStyleCnt="0"/>
      <dgm:spPr/>
    </dgm:pt>
    <dgm:pt modelId="{AA9A9F3F-0220-40A3-933F-A8194C757D22}" type="pres">
      <dgm:prSet presAssocID="{47F06C3D-EAC2-4D9E-9AA1-80223197C47A}" presName="accentRepeatNode" presStyleLbl="solidFgAcc1" presStyleIdx="0" presStyleCnt="7"/>
      <dgm:spPr/>
    </dgm:pt>
    <dgm:pt modelId="{7DD69B9A-17D4-42FF-B388-0033DEB8889F}" type="pres">
      <dgm:prSet presAssocID="{FC42A624-77F7-42B3-9010-D5D0A78B2163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D3358-31B2-4D45-B7C8-C044118C93DC}" type="pres">
      <dgm:prSet presAssocID="{FC42A624-77F7-42B3-9010-D5D0A78B2163}" presName="accent_2" presStyleCnt="0"/>
      <dgm:spPr/>
    </dgm:pt>
    <dgm:pt modelId="{95246295-915C-4833-9BB8-E87C11829BFC}" type="pres">
      <dgm:prSet presAssocID="{FC42A624-77F7-42B3-9010-D5D0A78B2163}" presName="accentRepeatNode" presStyleLbl="solidFgAcc1" presStyleIdx="1" presStyleCnt="7"/>
      <dgm:spPr/>
    </dgm:pt>
    <dgm:pt modelId="{C3C46B3A-BB3B-4693-88FD-E1AC745E932D}" type="pres">
      <dgm:prSet presAssocID="{6C2338D0-619D-4B3D-A848-01E5DA81C7A4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F1A6C-08E5-40E1-BF4C-EC339A8A102A}" type="pres">
      <dgm:prSet presAssocID="{6C2338D0-619D-4B3D-A848-01E5DA81C7A4}" presName="accent_3" presStyleCnt="0"/>
      <dgm:spPr/>
    </dgm:pt>
    <dgm:pt modelId="{2D7D6701-8D29-453C-82D5-7C6F8C03F386}" type="pres">
      <dgm:prSet presAssocID="{6C2338D0-619D-4B3D-A848-01E5DA81C7A4}" presName="accentRepeatNode" presStyleLbl="solidFgAcc1" presStyleIdx="2" presStyleCnt="7"/>
      <dgm:spPr/>
    </dgm:pt>
    <dgm:pt modelId="{4628F99C-A237-480B-AD35-0A0926776580}" type="pres">
      <dgm:prSet presAssocID="{DFB7E302-C0CA-43B0-896A-032BE9904C57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12204-D8F6-46BD-95B1-B873074E5059}" type="pres">
      <dgm:prSet presAssocID="{DFB7E302-C0CA-43B0-896A-032BE9904C57}" presName="accent_4" presStyleCnt="0"/>
      <dgm:spPr/>
    </dgm:pt>
    <dgm:pt modelId="{494F561A-B3B7-494E-8130-A35FF54A4192}" type="pres">
      <dgm:prSet presAssocID="{DFB7E302-C0CA-43B0-896A-032BE9904C57}" presName="accentRepeatNode" presStyleLbl="solidFgAcc1" presStyleIdx="3" presStyleCnt="7"/>
      <dgm:spPr/>
    </dgm:pt>
    <dgm:pt modelId="{ED7604A8-AAD8-421D-8921-4C32FFF7EEE0}" type="pres">
      <dgm:prSet presAssocID="{4622B3F4-1227-4E0C-9450-AB1AD370F260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277D0-75FF-4615-8998-EC9B576C24D3}" type="pres">
      <dgm:prSet presAssocID="{4622B3F4-1227-4E0C-9450-AB1AD370F260}" presName="accent_5" presStyleCnt="0"/>
      <dgm:spPr/>
    </dgm:pt>
    <dgm:pt modelId="{A53899D7-16DB-4C1F-AC8F-923D157BD026}" type="pres">
      <dgm:prSet presAssocID="{4622B3F4-1227-4E0C-9450-AB1AD370F260}" presName="accentRepeatNode" presStyleLbl="solidFgAcc1" presStyleIdx="4" presStyleCnt="7"/>
      <dgm:spPr/>
    </dgm:pt>
    <dgm:pt modelId="{732F623C-5287-4ED3-931A-EC3B1FCF29E9}" type="pres">
      <dgm:prSet presAssocID="{49E96EBC-87B7-4598-B02B-8908A9F1D20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B9518-F98B-4CAD-B670-727D2839E39F}" type="pres">
      <dgm:prSet presAssocID="{49E96EBC-87B7-4598-B02B-8908A9F1D20E}" presName="accent_6" presStyleCnt="0"/>
      <dgm:spPr/>
    </dgm:pt>
    <dgm:pt modelId="{281C8EE7-49C2-4969-B254-71FF90836BB5}" type="pres">
      <dgm:prSet presAssocID="{49E96EBC-87B7-4598-B02B-8908A9F1D20E}" presName="accentRepeatNode" presStyleLbl="solidFgAcc1" presStyleIdx="5" presStyleCnt="7"/>
      <dgm:spPr/>
    </dgm:pt>
    <dgm:pt modelId="{C06A5DF6-6CEA-4C7E-A993-36B3EDC9FC8B}" type="pres">
      <dgm:prSet presAssocID="{285BD487-7A8E-4656-B1C8-AB09C2AA0F53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5FF7D-BAB8-484E-B593-48CE9E93267F}" type="pres">
      <dgm:prSet presAssocID="{285BD487-7A8E-4656-B1C8-AB09C2AA0F53}" presName="accent_7" presStyleCnt="0"/>
      <dgm:spPr/>
    </dgm:pt>
    <dgm:pt modelId="{F843F169-8F6D-479C-81E7-E093F145A7F2}" type="pres">
      <dgm:prSet presAssocID="{285BD487-7A8E-4656-B1C8-AB09C2AA0F53}" presName="accentRepeatNode" presStyleLbl="solidFgAcc1" presStyleIdx="6" presStyleCnt="7"/>
      <dgm:spPr/>
    </dgm:pt>
  </dgm:ptLst>
  <dgm:cxnLst>
    <dgm:cxn modelId="{A8915E80-37BB-4B91-88DD-4109E7731374}" srcId="{06AE2F69-B050-4B20-938B-A84399E25411}" destId="{4622B3F4-1227-4E0C-9450-AB1AD370F260}" srcOrd="4" destOrd="0" parTransId="{A445E4B0-AC97-4716-B0A8-0C117A7C5752}" sibTransId="{3D97929D-7E82-49DC-B8BD-2C801525E19C}"/>
    <dgm:cxn modelId="{4C31D61C-DFA9-4AB3-A0F2-5FAECF870E5C}" srcId="{06AE2F69-B050-4B20-938B-A84399E25411}" destId="{FC42A624-77F7-42B3-9010-D5D0A78B2163}" srcOrd="1" destOrd="0" parTransId="{7BD93676-A02E-4E29-9360-B547226047DA}" sibTransId="{DF21C3ED-78F8-4D43-9401-5841588EBC48}"/>
    <dgm:cxn modelId="{C4BDE3FF-E346-48AC-B10B-948E232DF234}" type="presOf" srcId="{285BD487-7A8E-4656-B1C8-AB09C2AA0F53}" destId="{C06A5DF6-6CEA-4C7E-A993-36B3EDC9FC8B}" srcOrd="0" destOrd="0" presId="urn:microsoft.com/office/officeart/2008/layout/VerticalCurvedList"/>
    <dgm:cxn modelId="{D29D1BBC-942E-46C0-9582-9A965B3FAC03}" srcId="{06AE2F69-B050-4B20-938B-A84399E25411}" destId="{47F06C3D-EAC2-4D9E-9AA1-80223197C47A}" srcOrd="0" destOrd="0" parTransId="{EB307850-12E8-413A-BEEE-CDD328B15457}" sibTransId="{0095716D-C594-4709-BE41-712737041062}"/>
    <dgm:cxn modelId="{AAF6C33C-6586-4AA7-B1A3-D9982531C3D2}" type="presOf" srcId="{6C2338D0-619D-4B3D-A848-01E5DA81C7A4}" destId="{C3C46B3A-BB3B-4693-88FD-E1AC745E932D}" srcOrd="0" destOrd="0" presId="urn:microsoft.com/office/officeart/2008/layout/VerticalCurvedList"/>
    <dgm:cxn modelId="{92BB6DE8-AEF3-4B17-9650-604C1A4BBA57}" type="presOf" srcId="{FC42A624-77F7-42B3-9010-D5D0A78B2163}" destId="{7DD69B9A-17D4-42FF-B388-0033DEB8889F}" srcOrd="0" destOrd="0" presId="urn:microsoft.com/office/officeart/2008/layout/VerticalCurvedList"/>
    <dgm:cxn modelId="{FB495236-1722-4763-A753-35590A69278A}" type="presOf" srcId="{0095716D-C594-4709-BE41-712737041062}" destId="{36C508ED-A572-432F-9275-4175F0A4F1AB}" srcOrd="0" destOrd="0" presId="urn:microsoft.com/office/officeart/2008/layout/VerticalCurvedList"/>
    <dgm:cxn modelId="{4CF215B4-F89E-4E0E-B00F-A34959D334D5}" type="presOf" srcId="{47F06C3D-EAC2-4D9E-9AA1-80223197C47A}" destId="{6493BE28-4C16-4D5D-B9C9-D3724E4EC8E9}" srcOrd="0" destOrd="0" presId="urn:microsoft.com/office/officeart/2008/layout/VerticalCurvedList"/>
    <dgm:cxn modelId="{B78B7828-C84B-49EE-8A21-DF948A42A12C}" srcId="{06AE2F69-B050-4B20-938B-A84399E25411}" destId="{49E96EBC-87B7-4598-B02B-8908A9F1D20E}" srcOrd="5" destOrd="0" parTransId="{B9C26864-3A3E-4884-91D4-B6FC601046BB}" sibTransId="{6E81F935-9374-48F1-B11B-8A69DD8E9AAD}"/>
    <dgm:cxn modelId="{A0F37ACB-B8A2-46AC-BAE3-99BB50AEFA5E}" srcId="{06AE2F69-B050-4B20-938B-A84399E25411}" destId="{DFB7E302-C0CA-43B0-896A-032BE9904C57}" srcOrd="3" destOrd="0" parTransId="{F36E0235-047C-42F5-8C6A-F6150A868066}" sibTransId="{6DFA6173-F5A3-436B-9ECC-31DE93B1EBC9}"/>
    <dgm:cxn modelId="{EAB23858-0F75-4323-A8CE-35D2C449D14E}" srcId="{06AE2F69-B050-4B20-938B-A84399E25411}" destId="{6C2338D0-619D-4B3D-A848-01E5DA81C7A4}" srcOrd="2" destOrd="0" parTransId="{C796DD40-22D7-4594-909C-4A277B187F95}" sibTransId="{57303B42-EC11-4F92-9B46-9198AA086E60}"/>
    <dgm:cxn modelId="{93901F41-F614-4508-9B2D-87372B0A765E}" type="presOf" srcId="{DFB7E302-C0CA-43B0-896A-032BE9904C57}" destId="{4628F99C-A237-480B-AD35-0A0926776580}" srcOrd="0" destOrd="0" presId="urn:microsoft.com/office/officeart/2008/layout/VerticalCurvedList"/>
    <dgm:cxn modelId="{5F73CA4D-A63C-4AD6-B2BE-D23246B3124A}" type="presOf" srcId="{4622B3F4-1227-4E0C-9450-AB1AD370F260}" destId="{ED7604A8-AAD8-421D-8921-4C32FFF7EEE0}" srcOrd="0" destOrd="0" presId="urn:microsoft.com/office/officeart/2008/layout/VerticalCurvedList"/>
    <dgm:cxn modelId="{D1570688-9E5F-47A1-90DB-AD6D0485C7E0}" srcId="{06AE2F69-B050-4B20-938B-A84399E25411}" destId="{285BD487-7A8E-4656-B1C8-AB09C2AA0F53}" srcOrd="6" destOrd="0" parTransId="{6CF46DB4-3412-4D9E-ABE7-FC43EAFD0528}" sibTransId="{C70A929A-5BE7-4E44-8ED4-892BD3118B9F}"/>
    <dgm:cxn modelId="{AACA11A0-0B30-4A80-985F-4E07B126BCFC}" type="presOf" srcId="{06AE2F69-B050-4B20-938B-A84399E25411}" destId="{AAFFF7B8-D6F4-493E-9823-5E4C6DC1D5D5}" srcOrd="0" destOrd="0" presId="urn:microsoft.com/office/officeart/2008/layout/VerticalCurvedList"/>
    <dgm:cxn modelId="{3834BC0D-BF18-442E-A2C2-ACC78B1DC4A6}" type="presOf" srcId="{49E96EBC-87B7-4598-B02B-8908A9F1D20E}" destId="{732F623C-5287-4ED3-931A-EC3B1FCF29E9}" srcOrd="0" destOrd="0" presId="urn:microsoft.com/office/officeart/2008/layout/VerticalCurvedList"/>
    <dgm:cxn modelId="{802403A4-8917-46FC-A46C-940A56B27718}" type="presParOf" srcId="{AAFFF7B8-D6F4-493E-9823-5E4C6DC1D5D5}" destId="{6CF99B55-C44D-4AC7-ABB7-A43A4B2A81F1}" srcOrd="0" destOrd="0" presId="urn:microsoft.com/office/officeart/2008/layout/VerticalCurvedList"/>
    <dgm:cxn modelId="{98F19EF8-C0B4-48D9-8E66-6A02BB2A0B22}" type="presParOf" srcId="{6CF99B55-C44D-4AC7-ABB7-A43A4B2A81F1}" destId="{1530B0B6-7195-4734-A4E6-3C9D3DF6E90D}" srcOrd="0" destOrd="0" presId="urn:microsoft.com/office/officeart/2008/layout/VerticalCurvedList"/>
    <dgm:cxn modelId="{CA0B0B36-A5B7-45B2-A18D-5F83E007D469}" type="presParOf" srcId="{1530B0B6-7195-4734-A4E6-3C9D3DF6E90D}" destId="{7E9F5C37-8F6B-4E2F-A803-E1870C231244}" srcOrd="0" destOrd="0" presId="urn:microsoft.com/office/officeart/2008/layout/VerticalCurvedList"/>
    <dgm:cxn modelId="{625F0E25-993A-4522-8439-8D1CAABC993F}" type="presParOf" srcId="{1530B0B6-7195-4734-A4E6-3C9D3DF6E90D}" destId="{36C508ED-A572-432F-9275-4175F0A4F1AB}" srcOrd="1" destOrd="0" presId="urn:microsoft.com/office/officeart/2008/layout/VerticalCurvedList"/>
    <dgm:cxn modelId="{4D6E6524-7F83-4D58-9A04-8B9038DA7C7B}" type="presParOf" srcId="{1530B0B6-7195-4734-A4E6-3C9D3DF6E90D}" destId="{6BA30ABF-7E27-449C-9D71-18AE3AE57E33}" srcOrd="2" destOrd="0" presId="urn:microsoft.com/office/officeart/2008/layout/VerticalCurvedList"/>
    <dgm:cxn modelId="{1C68D4E4-734D-4B58-B6E6-09DF7B34EE36}" type="presParOf" srcId="{1530B0B6-7195-4734-A4E6-3C9D3DF6E90D}" destId="{8EB02314-C9A9-43EA-9507-F3553AD4F5E7}" srcOrd="3" destOrd="0" presId="urn:microsoft.com/office/officeart/2008/layout/VerticalCurvedList"/>
    <dgm:cxn modelId="{E5EA1CE1-6C58-4E90-A392-A83477D3145D}" type="presParOf" srcId="{6CF99B55-C44D-4AC7-ABB7-A43A4B2A81F1}" destId="{6493BE28-4C16-4D5D-B9C9-D3724E4EC8E9}" srcOrd="1" destOrd="0" presId="urn:microsoft.com/office/officeart/2008/layout/VerticalCurvedList"/>
    <dgm:cxn modelId="{56A22368-663C-4E2E-BAE9-553D844EBA51}" type="presParOf" srcId="{6CF99B55-C44D-4AC7-ABB7-A43A4B2A81F1}" destId="{7DE1F31E-E56A-43B9-9325-E014F478A34B}" srcOrd="2" destOrd="0" presId="urn:microsoft.com/office/officeart/2008/layout/VerticalCurvedList"/>
    <dgm:cxn modelId="{5E83F754-0F2B-48FA-92CF-72A70873A222}" type="presParOf" srcId="{7DE1F31E-E56A-43B9-9325-E014F478A34B}" destId="{AA9A9F3F-0220-40A3-933F-A8194C757D22}" srcOrd="0" destOrd="0" presId="urn:microsoft.com/office/officeart/2008/layout/VerticalCurvedList"/>
    <dgm:cxn modelId="{E1E19083-9A23-4E9B-82AF-D3A777F7D9F7}" type="presParOf" srcId="{6CF99B55-C44D-4AC7-ABB7-A43A4B2A81F1}" destId="{7DD69B9A-17D4-42FF-B388-0033DEB8889F}" srcOrd="3" destOrd="0" presId="urn:microsoft.com/office/officeart/2008/layout/VerticalCurvedList"/>
    <dgm:cxn modelId="{343E00E8-40E2-4DA9-98EE-A8F883F8888B}" type="presParOf" srcId="{6CF99B55-C44D-4AC7-ABB7-A43A4B2A81F1}" destId="{CDCD3358-31B2-4D45-B7C8-C044118C93DC}" srcOrd="4" destOrd="0" presId="urn:microsoft.com/office/officeart/2008/layout/VerticalCurvedList"/>
    <dgm:cxn modelId="{AB7571C8-CC36-4477-9023-A1DE303F47BA}" type="presParOf" srcId="{CDCD3358-31B2-4D45-B7C8-C044118C93DC}" destId="{95246295-915C-4833-9BB8-E87C11829BFC}" srcOrd="0" destOrd="0" presId="urn:microsoft.com/office/officeart/2008/layout/VerticalCurvedList"/>
    <dgm:cxn modelId="{CF47BAFA-DEE4-4EC6-B27A-D32E500BADD3}" type="presParOf" srcId="{6CF99B55-C44D-4AC7-ABB7-A43A4B2A81F1}" destId="{C3C46B3A-BB3B-4693-88FD-E1AC745E932D}" srcOrd="5" destOrd="0" presId="urn:microsoft.com/office/officeart/2008/layout/VerticalCurvedList"/>
    <dgm:cxn modelId="{7231A9DF-AE0F-42CD-9A61-CCE15CB79F48}" type="presParOf" srcId="{6CF99B55-C44D-4AC7-ABB7-A43A4B2A81F1}" destId="{0AAF1A6C-08E5-40E1-BF4C-EC339A8A102A}" srcOrd="6" destOrd="0" presId="urn:microsoft.com/office/officeart/2008/layout/VerticalCurvedList"/>
    <dgm:cxn modelId="{5A28B38A-33CA-4869-A234-64D4C4FB7C3E}" type="presParOf" srcId="{0AAF1A6C-08E5-40E1-BF4C-EC339A8A102A}" destId="{2D7D6701-8D29-453C-82D5-7C6F8C03F386}" srcOrd="0" destOrd="0" presId="urn:microsoft.com/office/officeart/2008/layout/VerticalCurvedList"/>
    <dgm:cxn modelId="{E17C0BD5-9E2A-44FA-90D4-43CB0EEBE9E8}" type="presParOf" srcId="{6CF99B55-C44D-4AC7-ABB7-A43A4B2A81F1}" destId="{4628F99C-A237-480B-AD35-0A0926776580}" srcOrd="7" destOrd="0" presId="urn:microsoft.com/office/officeart/2008/layout/VerticalCurvedList"/>
    <dgm:cxn modelId="{630499B3-2B9B-4F26-930C-A70EAB6FA93D}" type="presParOf" srcId="{6CF99B55-C44D-4AC7-ABB7-A43A4B2A81F1}" destId="{40A12204-D8F6-46BD-95B1-B873074E5059}" srcOrd="8" destOrd="0" presId="urn:microsoft.com/office/officeart/2008/layout/VerticalCurvedList"/>
    <dgm:cxn modelId="{CBDFA702-199C-41E3-91AE-495C9BE3BF8E}" type="presParOf" srcId="{40A12204-D8F6-46BD-95B1-B873074E5059}" destId="{494F561A-B3B7-494E-8130-A35FF54A4192}" srcOrd="0" destOrd="0" presId="urn:microsoft.com/office/officeart/2008/layout/VerticalCurvedList"/>
    <dgm:cxn modelId="{062D88B8-E3AF-4E97-BC95-E9681FE33EC0}" type="presParOf" srcId="{6CF99B55-C44D-4AC7-ABB7-A43A4B2A81F1}" destId="{ED7604A8-AAD8-421D-8921-4C32FFF7EEE0}" srcOrd="9" destOrd="0" presId="urn:microsoft.com/office/officeart/2008/layout/VerticalCurvedList"/>
    <dgm:cxn modelId="{DBDE84FD-13A6-4877-868D-8DD5144F1D46}" type="presParOf" srcId="{6CF99B55-C44D-4AC7-ABB7-A43A4B2A81F1}" destId="{1CA277D0-75FF-4615-8998-EC9B576C24D3}" srcOrd="10" destOrd="0" presId="urn:microsoft.com/office/officeart/2008/layout/VerticalCurvedList"/>
    <dgm:cxn modelId="{5588AAB7-AC86-4256-AC20-5188C494949D}" type="presParOf" srcId="{1CA277D0-75FF-4615-8998-EC9B576C24D3}" destId="{A53899D7-16DB-4C1F-AC8F-923D157BD026}" srcOrd="0" destOrd="0" presId="urn:microsoft.com/office/officeart/2008/layout/VerticalCurvedList"/>
    <dgm:cxn modelId="{7D355AB1-8C02-4B0F-B68B-0106E1E9A963}" type="presParOf" srcId="{6CF99B55-C44D-4AC7-ABB7-A43A4B2A81F1}" destId="{732F623C-5287-4ED3-931A-EC3B1FCF29E9}" srcOrd="11" destOrd="0" presId="urn:microsoft.com/office/officeart/2008/layout/VerticalCurvedList"/>
    <dgm:cxn modelId="{0500EF4C-82D7-4FF5-A885-FDE0EFBD498C}" type="presParOf" srcId="{6CF99B55-C44D-4AC7-ABB7-A43A4B2A81F1}" destId="{25BB9518-F98B-4CAD-B670-727D2839E39F}" srcOrd="12" destOrd="0" presId="urn:microsoft.com/office/officeart/2008/layout/VerticalCurvedList"/>
    <dgm:cxn modelId="{1A648C1E-9085-4875-87DD-BDCF06CC37E6}" type="presParOf" srcId="{25BB9518-F98B-4CAD-B670-727D2839E39F}" destId="{281C8EE7-49C2-4969-B254-71FF90836BB5}" srcOrd="0" destOrd="0" presId="urn:microsoft.com/office/officeart/2008/layout/VerticalCurvedList"/>
    <dgm:cxn modelId="{2BDBE715-A153-47DE-9612-40C7EEF45140}" type="presParOf" srcId="{6CF99B55-C44D-4AC7-ABB7-A43A4B2A81F1}" destId="{C06A5DF6-6CEA-4C7E-A993-36B3EDC9FC8B}" srcOrd="13" destOrd="0" presId="urn:microsoft.com/office/officeart/2008/layout/VerticalCurvedList"/>
    <dgm:cxn modelId="{FB31A166-4F03-4497-9B22-F29EF695B37E}" type="presParOf" srcId="{6CF99B55-C44D-4AC7-ABB7-A43A4B2A81F1}" destId="{5475FF7D-BAB8-484E-B593-48CE9E93267F}" srcOrd="14" destOrd="0" presId="urn:microsoft.com/office/officeart/2008/layout/VerticalCurvedList"/>
    <dgm:cxn modelId="{62158336-8B37-421C-83D4-58AE39307166}" type="presParOf" srcId="{5475FF7D-BAB8-484E-B593-48CE9E93267F}" destId="{F843F169-8F6D-479C-81E7-E093F145A7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508ED-A572-432F-9275-4175F0A4F1AB}">
      <dsp:nvSpPr>
        <dsp:cNvPr id="0" name=""/>
        <dsp:cNvSpPr/>
      </dsp:nvSpPr>
      <dsp:spPr>
        <a:xfrm>
          <a:off x="-5381311" y="-824450"/>
          <a:ext cx="6410820" cy="6410820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3BE28-4C16-4D5D-B9C9-D3724E4EC8E9}">
      <dsp:nvSpPr>
        <dsp:cNvPr id="0" name=""/>
        <dsp:cNvSpPr/>
      </dsp:nvSpPr>
      <dsp:spPr>
        <a:xfrm>
          <a:off x="334048" y="216476"/>
          <a:ext cx="11479953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sp:txBody>
      <dsp:txXfrm>
        <a:off x="334048" y="216476"/>
        <a:ext cx="11479953" cy="432763"/>
      </dsp:txXfrm>
    </dsp:sp>
    <dsp:sp modelId="{AA9A9F3F-0220-40A3-933F-A8194C757D22}">
      <dsp:nvSpPr>
        <dsp:cNvPr id="0" name=""/>
        <dsp:cNvSpPr/>
      </dsp:nvSpPr>
      <dsp:spPr>
        <a:xfrm>
          <a:off x="63571" y="162381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69B9A-17D4-42FF-B388-0033DEB8889F}">
      <dsp:nvSpPr>
        <dsp:cNvPr id="0" name=""/>
        <dsp:cNvSpPr/>
      </dsp:nvSpPr>
      <dsp:spPr>
        <a:xfrm>
          <a:off x="725954" y="866002"/>
          <a:ext cx="11088047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sp:txBody>
      <dsp:txXfrm>
        <a:off x="725954" y="866002"/>
        <a:ext cx="11088047" cy="432763"/>
      </dsp:txXfrm>
    </dsp:sp>
    <dsp:sp modelId="{95246295-915C-4833-9BB8-E87C11829BFC}">
      <dsp:nvSpPr>
        <dsp:cNvPr id="0" name=""/>
        <dsp:cNvSpPr/>
      </dsp:nvSpPr>
      <dsp:spPr>
        <a:xfrm>
          <a:off x="455477" y="81190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46B3A-BB3B-4693-88FD-E1AC745E932D}">
      <dsp:nvSpPr>
        <dsp:cNvPr id="0" name=""/>
        <dsp:cNvSpPr/>
      </dsp:nvSpPr>
      <dsp:spPr>
        <a:xfrm>
          <a:off x="940717" y="1515052"/>
          <a:ext cx="10873285" cy="4327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940717" y="1515052"/>
        <a:ext cx="10873285" cy="432763"/>
      </dsp:txXfrm>
    </dsp:sp>
    <dsp:sp modelId="{2D7D6701-8D29-453C-82D5-7C6F8C03F386}">
      <dsp:nvSpPr>
        <dsp:cNvPr id="0" name=""/>
        <dsp:cNvSpPr/>
      </dsp:nvSpPr>
      <dsp:spPr>
        <a:xfrm>
          <a:off x="670240" y="146095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8F99C-A237-480B-AD35-0A0926776580}">
      <dsp:nvSpPr>
        <dsp:cNvPr id="0" name=""/>
        <dsp:cNvSpPr/>
      </dsp:nvSpPr>
      <dsp:spPr>
        <a:xfrm>
          <a:off x="1009288" y="2164578"/>
          <a:ext cx="10804713" cy="4327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sp:txBody>
      <dsp:txXfrm>
        <a:off x="1009288" y="2164578"/>
        <a:ext cx="10804713" cy="432763"/>
      </dsp:txXfrm>
    </dsp:sp>
    <dsp:sp modelId="{494F561A-B3B7-494E-8130-A35FF54A4192}">
      <dsp:nvSpPr>
        <dsp:cNvPr id="0" name=""/>
        <dsp:cNvSpPr/>
      </dsp:nvSpPr>
      <dsp:spPr>
        <a:xfrm>
          <a:off x="738811" y="2110482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604A8-AAD8-421D-8921-4C32FFF7EEE0}">
      <dsp:nvSpPr>
        <dsp:cNvPr id="0" name=""/>
        <dsp:cNvSpPr/>
      </dsp:nvSpPr>
      <dsp:spPr>
        <a:xfrm>
          <a:off x="940717" y="2814104"/>
          <a:ext cx="10873285" cy="4327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Организация взаимодействия с обучающимися</a:t>
          </a:r>
        </a:p>
      </dsp:txBody>
      <dsp:txXfrm>
        <a:off x="940717" y="2814104"/>
        <a:ext cx="10873285" cy="432763"/>
      </dsp:txXfrm>
    </dsp:sp>
    <dsp:sp modelId="{A53899D7-16DB-4C1F-AC8F-923D157BD026}">
      <dsp:nvSpPr>
        <dsp:cNvPr id="0" name=""/>
        <dsp:cNvSpPr/>
      </dsp:nvSpPr>
      <dsp:spPr>
        <a:xfrm>
          <a:off x="670240" y="276000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F623C-5287-4ED3-931A-EC3B1FCF29E9}">
      <dsp:nvSpPr>
        <dsp:cNvPr id="0" name=""/>
        <dsp:cNvSpPr/>
      </dsp:nvSpPr>
      <dsp:spPr>
        <a:xfrm>
          <a:off x="725954" y="3463153"/>
          <a:ext cx="11088047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Мониторинг обучающихся</a:t>
          </a:r>
        </a:p>
      </dsp:txBody>
      <dsp:txXfrm>
        <a:off x="725954" y="3463153"/>
        <a:ext cx="11088047" cy="432763"/>
      </dsp:txXfrm>
    </dsp:sp>
    <dsp:sp modelId="{281C8EE7-49C2-4969-B254-71FF90836BB5}">
      <dsp:nvSpPr>
        <dsp:cNvPr id="0" name=""/>
        <dsp:cNvSpPr/>
      </dsp:nvSpPr>
      <dsp:spPr>
        <a:xfrm>
          <a:off x="455477" y="340905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A5DF6-6CEA-4C7E-A993-36B3EDC9FC8B}">
      <dsp:nvSpPr>
        <dsp:cNvPr id="0" name=""/>
        <dsp:cNvSpPr/>
      </dsp:nvSpPr>
      <dsp:spPr>
        <a:xfrm>
          <a:off x="334048" y="4112679"/>
          <a:ext cx="11479953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34048" y="4112679"/>
        <a:ext cx="11479953" cy="432763"/>
      </dsp:txXfrm>
    </dsp:sp>
    <dsp:sp modelId="{F843F169-8F6D-479C-81E7-E093F145A7F2}">
      <dsp:nvSpPr>
        <dsp:cNvPr id="0" name=""/>
        <dsp:cNvSpPr/>
      </dsp:nvSpPr>
      <dsp:spPr>
        <a:xfrm>
          <a:off x="63571" y="4058584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24.03.2020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24.03.2020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108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vopros@prosv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efu@russlo.r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el.ly/" TargetMode="External"/><Relationship Id="rId3" Type="http://schemas.openxmlformats.org/officeDocument/2006/relationships/hyperlink" Target="https://learningapps.org/" TargetMode="External"/><Relationship Id="rId7" Type="http://schemas.openxmlformats.org/officeDocument/2006/relationships/hyperlink" Target="https://www.emaze.com/ru/" TargetMode="External"/><Relationship Id="rId2" Type="http://schemas.openxmlformats.org/officeDocument/2006/relationships/hyperlink" Target="https://resh.edu.ru/distan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calameo.com/" TargetMode="External"/><Relationship Id="rId5" Type="http://schemas.openxmlformats.org/officeDocument/2006/relationships/hyperlink" Target="https://onlinetestpad.com/ru" TargetMode="External"/><Relationship Id="rId4" Type="http://schemas.openxmlformats.org/officeDocument/2006/relationships/hyperlink" Target="https://gmail.com/" TargetMode="External"/><Relationship Id="rId9" Type="http://schemas.openxmlformats.org/officeDocument/2006/relationships/hyperlink" Target="https://www.mindomo.com/ru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hyperlink" Target="mailto:irro@irro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demkniga.r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053671" y="5863374"/>
            <a:ext cx="62875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https://digital.prosv.ru/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228251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Бесплатная библиотека электронных учебников издательства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Учебники полностью интерактивные (без возможности скачивания и распечатки)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Горячая линия методической помощи для учителей и школ </a:t>
            </a:r>
            <a:r>
              <a:rPr lang="ru-RU" sz="2800" dirty="0">
                <a:hlinkClick r:id="rId2"/>
              </a:rPr>
              <a:t>vopros@prosv.ru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– время действия карантина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после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D5DF45E-8DF5-42E4-9088-3F3898A54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741" y="329045"/>
            <a:ext cx="3028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7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904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</a:t>
            </a:r>
            <a:r>
              <a:rPr lang="ru-RU" sz="4800" b="1" dirty="0"/>
              <a:t>русское-</a:t>
            </a:r>
            <a:r>
              <a:rPr lang="ru-RU" sz="4800" b="1" dirty="0" err="1"/>
              <a:t>слово.рф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электронные формы учебников Федерального перечня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рабочие тетради, методические пособия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интерактивные тренажёры, а также сторонние ресурсы и авторские наработки педагогов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20.04.2020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заполнением он-лайн формы или на электронную почту </a:t>
            </a:r>
            <a:r>
              <a:rPr lang="en-US" sz="2800" dirty="0">
                <a:solidFill>
                  <a:srgbClr val="C00000"/>
                </a:solidFill>
                <a:hlinkClick r:id="rId2"/>
              </a:rPr>
              <a:t>efu@russlo.ru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0B20080-EB58-48C1-A8ED-F8DEEAE44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436" y="163629"/>
            <a:ext cx="2613164" cy="21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0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266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https://biblioschool.ru/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659139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Школьные учебники, школьная литература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Медиаресурсы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Электронные версии журналов «Семейное чтение», «</a:t>
            </a:r>
            <a:r>
              <a:rPr lang="ru-RU" sz="2800" dirty="0" err="1"/>
              <a:t>Читайка</a:t>
            </a:r>
            <a:r>
              <a:rPr lang="ru-RU" sz="2800" dirty="0"/>
              <a:t>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01.06.2020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AC2E9DD-1D9D-461D-9E61-5FD19B025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30" y="368416"/>
            <a:ext cx="4381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1823282" y="5778745"/>
            <a:ext cx="94606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https://rosuchebnik.ru/digital-help/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бесплатный доступ к электронным формам учебников издательств «ДРОФА» и «</a:t>
            </a:r>
            <a:r>
              <a:rPr lang="ru-RU" sz="2800" dirty="0" err="1"/>
              <a:t>Вентана</a:t>
            </a:r>
            <a:r>
              <a:rPr lang="ru-RU" sz="2800" dirty="0"/>
              <a:t>-Граф»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сервисы, материалы и мероприятия для учителей и учеников (подготовка к ВПР, тренажеры, атлас, контрольные работы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не указан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Регистрация на сайте по </a:t>
            </a:r>
            <a:r>
              <a:rPr lang="ru-RU" sz="2800" dirty="0" err="1">
                <a:solidFill>
                  <a:srgbClr val="C00000"/>
                </a:solidFill>
              </a:rPr>
              <a:t>промокоду</a:t>
            </a:r>
            <a:r>
              <a:rPr lang="ru-RU" sz="2800" dirty="0">
                <a:solidFill>
                  <a:srgbClr val="C00000"/>
                </a:solidFill>
              </a:rPr>
              <a:t> «</a:t>
            </a:r>
            <a:r>
              <a:rPr lang="ru-RU" sz="2800" dirty="0" err="1">
                <a:solidFill>
                  <a:srgbClr val="C00000"/>
                </a:solidFill>
              </a:rPr>
              <a:t>УчимсяДома</a:t>
            </a:r>
            <a:r>
              <a:rPr lang="ru-RU" sz="2800" dirty="0">
                <a:solidFill>
                  <a:srgbClr val="C00000"/>
                </a:solidFill>
              </a:rPr>
              <a:t>»</a:t>
            </a:r>
          </a:p>
          <a:p>
            <a:r>
              <a:rPr lang="ru-RU" sz="2800" dirty="0">
                <a:solidFill>
                  <a:srgbClr val="C00000"/>
                </a:solidFill>
              </a:rPr>
              <a:t>25.03 – вебинар по работе на платформе (заявка на сайте)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3ADF01E-FBE4-4AD1-9994-850AAC0B4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16" y="411278"/>
            <a:ext cx="44481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79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012810"/>
            <a:ext cx="10398213" cy="310854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Каталог курсов по основным общеобразовательным предметам (материалы для изучения, тренажеры, тесты)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корректировать «шаблонные» курсы под свои образовательные цели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размещать свои материалы для изучения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Вебинарная</a:t>
            </a:r>
            <a:r>
              <a:rPr lang="ru-RU" sz="2800" dirty="0"/>
              <a:t> комната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116847" y="4755379"/>
            <a:ext cx="10398213" cy="193899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Заявка подается на сайте, там же размещена инструкция по работе с материалами. Вебинары по работе в системе: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24 марта 2020 г. | 11.00 (09.00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26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27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6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297950" y="733246"/>
            <a:ext cx="11202639" cy="61247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>
                <a:hlinkClick r:id="rId2"/>
              </a:rPr>
              <a:t>https://resh.edu.ru/distance/</a:t>
            </a:r>
            <a:r>
              <a:rPr lang="ru-RU" sz="2800" dirty="0"/>
              <a:t>   - ссылки на другие платформы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 для разработки интерактивных упражнений - </a:t>
            </a:r>
            <a:r>
              <a:rPr lang="en-US" sz="2800" dirty="0">
                <a:hlinkClick r:id="rId3"/>
              </a:rPr>
              <a:t>https://learningapps.org/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Работа с совместными документами – </a:t>
            </a:r>
            <a:r>
              <a:rPr lang="en-US" sz="2800" dirty="0">
                <a:hlinkClick r:id="rId4"/>
              </a:rPr>
              <a:t>https://gmail.com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Разработка и создание тестов - </a:t>
            </a:r>
            <a:r>
              <a:rPr lang="en-US" sz="2800" dirty="0">
                <a:hlinkClick r:id="rId5"/>
              </a:rPr>
              <a:t>https://onlinetestpad.com/ru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 err="1"/>
              <a:t>Calameo</a:t>
            </a:r>
            <a:r>
              <a:rPr lang="ru-RU" sz="2800" dirty="0"/>
              <a:t> - сервис для создания и совместного редактирования интерактивных публикаций в виде журнала, брошюры или презентации - </a:t>
            </a:r>
            <a:r>
              <a:rPr lang="en-US" sz="2800" dirty="0">
                <a:hlinkClick r:id="rId6"/>
              </a:rPr>
              <a:t>https://ru.calameo.com/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EMAZE - сервис для создания презентаций (и не только) с трехмерной анимацией - </a:t>
            </a:r>
            <a:r>
              <a:rPr lang="en-US" sz="2800" dirty="0">
                <a:hlinkClick r:id="rId7"/>
              </a:rPr>
              <a:t>https://www.emaze.com/ru/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Easel.ly - сервис для быстрого создания инфографики с помощью шаблонов (</a:t>
            </a:r>
            <a:r>
              <a:rPr lang="en-US" sz="2800" dirty="0">
                <a:hlinkClick r:id="rId8"/>
              </a:rPr>
              <a:t>https://www.easel.ly/</a:t>
            </a:r>
            <a:r>
              <a:rPr lang="ru-RU" sz="2800" dirty="0"/>
              <a:t>) – английский интерфейс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Mindomo</a:t>
            </a:r>
            <a:r>
              <a:rPr lang="ru-RU" sz="2800" dirty="0"/>
              <a:t> - сервис для работы с интеллект-картами - </a:t>
            </a:r>
            <a:r>
              <a:rPr lang="en-US" sz="2800" dirty="0">
                <a:hlinkClick r:id="rId9"/>
              </a:rPr>
              <a:t>https://www.mindomo.com/ru/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727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Контакты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664143" y="2249734"/>
            <a:ext cx="11453511" cy="23083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3600" dirty="0"/>
              <a:t>Электронный адрес </a:t>
            </a:r>
            <a:r>
              <a:rPr lang="en-US" sz="3600" dirty="0">
                <a:hlinkClick r:id="rId2"/>
              </a:rPr>
              <a:t>irro@irro.ru</a:t>
            </a:r>
            <a:r>
              <a:rPr lang="ru-RU" sz="3600" dirty="0"/>
              <a:t>, </a:t>
            </a:r>
            <a:r>
              <a:rPr lang="en-US" sz="3600" dirty="0">
                <a:hlinkClick r:id="rId3"/>
              </a:rPr>
              <a:t>butakovagal@gmail.com</a:t>
            </a:r>
            <a:endParaRPr lang="ru-RU" sz="3600" dirty="0"/>
          </a:p>
          <a:p>
            <a:endParaRPr lang="en-US" sz="3600" dirty="0"/>
          </a:p>
          <a:p>
            <a:r>
              <a:rPr lang="ru-RU" sz="3600" dirty="0"/>
              <a:t>Телефоны (рабочий) +7902-87-89-857, (343) 369-29-86 (доб.133)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71073-2277-4885-8A0F-359A829C8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2166820"/>
            <a:ext cx="9791700" cy="3333516"/>
          </a:xfrm>
        </p:spPr>
        <p:txBody>
          <a:bodyPr>
            <a:normAutofit/>
          </a:bodyPr>
          <a:lstStyle/>
          <a:p>
            <a:r>
              <a:rPr lang="ru-RU" dirty="0"/>
              <a:t>Разработка и утверждение локального акта (приказ, положение) об организации дистанционного обучения</a:t>
            </a:r>
          </a:p>
          <a:p>
            <a:r>
              <a:rPr lang="ru-RU" dirty="0"/>
              <a:t>Формирование расписания занятий на каждый учебный день в соответствии с учебным планом по каждой дисциплине</a:t>
            </a:r>
          </a:p>
          <a:p>
            <a:r>
              <a:rPr lang="ru-RU" dirty="0"/>
              <a:t>Информирование обучающихся и их родителей</a:t>
            </a:r>
          </a:p>
          <a:p>
            <a:r>
              <a:rPr lang="ru-RU" dirty="0"/>
              <a:t>Обеспечение ведения учета результатов образовательного процесса в электронной форме.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pic>
        <p:nvPicPr>
          <p:cNvPr id="6" name="Рисунок 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BA8A5F43-FC94-475C-81EE-73B230727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4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046" y="365125"/>
            <a:ext cx="9029700" cy="1325563"/>
          </a:xfrm>
        </p:spPr>
        <p:txBody>
          <a:bodyPr/>
          <a:lstStyle/>
          <a:p>
            <a:r>
              <a:rPr lang="ru-RU" dirty="0"/>
              <a:t>Что должно быть в организации?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B03C7CB0-1197-4A8B-9807-C2C7238F71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56927"/>
              </p:ext>
            </p:extLst>
          </p:nvPr>
        </p:nvGraphicFramePr>
        <p:xfrm>
          <a:off x="134754" y="1376413"/>
          <a:ext cx="11877574" cy="476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85EBFE4-4813-4CC0-8BA6-8602B1851A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4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65EDA21A-5F1D-4308-B144-869B26F39141}"/>
              </a:ext>
            </a:extLst>
          </p:cNvPr>
          <p:cNvSpPr/>
          <p:nvPr/>
        </p:nvSpPr>
        <p:spPr>
          <a:xfrm>
            <a:off x="606391" y="2916456"/>
            <a:ext cx="11219848" cy="207905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ТЕМА УЧЕБНОГО ЗАНЯТИЯ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9538636" cy="1212273"/>
          </a:xfrm>
        </p:spPr>
        <p:txBody>
          <a:bodyPr>
            <a:normAutofit fontScale="90000"/>
          </a:bodyPr>
          <a:lstStyle/>
          <a:p>
            <a:r>
              <a:rPr lang="ru-RU" dirty="0"/>
              <a:t>Технология организации учебных занятий при дистанционном обучении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A4E903C9-FE0D-4C34-8C68-3E3E8ACFF2AF}"/>
              </a:ext>
            </a:extLst>
          </p:cNvPr>
          <p:cNvSpPr/>
          <p:nvPr/>
        </p:nvSpPr>
        <p:spPr>
          <a:xfrm>
            <a:off x="113577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1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68BDBADF-080D-47B9-B034-93199CEA6535}"/>
              </a:ext>
            </a:extLst>
          </p:cNvPr>
          <p:cNvSpPr/>
          <p:nvPr/>
        </p:nvSpPr>
        <p:spPr>
          <a:xfrm>
            <a:off x="456838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2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337E77B6-6DEA-4082-956F-C95AEFA2A49A}"/>
              </a:ext>
            </a:extLst>
          </p:cNvPr>
          <p:cNvSpPr/>
          <p:nvPr/>
        </p:nvSpPr>
        <p:spPr>
          <a:xfrm>
            <a:off x="7927606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…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ED78DE62-638E-47F8-93F9-FFA81A9A9926}"/>
              </a:ext>
            </a:extLst>
          </p:cNvPr>
          <p:cNvSpPr/>
          <p:nvPr/>
        </p:nvSpPr>
        <p:spPr>
          <a:xfrm>
            <a:off x="286190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E4707791-D4FA-4C0D-922A-229F23443BF1}"/>
              </a:ext>
            </a:extLst>
          </p:cNvPr>
          <p:cNvSpPr/>
          <p:nvPr/>
        </p:nvSpPr>
        <p:spPr>
          <a:xfrm>
            <a:off x="625601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7E7388BF-9B2B-4A2A-8E10-10D9965DD0FC}"/>
              </a:ext>
            </a:extLst>
          </p:cNvPr>
          <p:cNvSpPr/>
          <p:nvPr/>
        </p:nvSpPr>
        <p:spPr>
          <a:xfrm>
            <a:off x="9626867" y="3361621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919503A0-C237-4D85-9D4F-93199CE7E34E}"/>
              </a:ext>
            </a:extLst>
          </p:cNvPr>
          <p:cNvSpPr/>
          <p:nvPr/>
        </p:nvSpPr>
        <p:spPr>
          <a:xfrm>
            <a:off x="4235116" y="1857676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Введение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DBDBB210-A916-4D8C-A191-A9D33E749A40}"/>
              </a:ext>
            </a:extLst>
          </p:cNvPr>
          <p:cNvSpPr/>
          <p:nvPr/>
        </p:nvSpPr>
        <p:spPr>
          <a:xfrm>
            <a:off x="4310113" y="5245770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Подведение итогов</a:t>
            </a:r>
          </a:p>
        </p:txBody>
      </p:sp>
      <p:pic>
        <p:nvPicPr>
          <p:cNvPr id="18" name="Рисунок 17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9E5227FF-5468-4E47-85C1-17B63AF9E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3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10227644" cy="1325563"/>
          </a:xfrm>
        </p:spPr>
        <p:txBody>
          <a:bodyPr>
            <a:normAutofit/>
          </a:bodyPr>
          <a:lstStyle/>
          <a:p>
            <a:r>
              <a:rPr lang="ru-RU" dirty="0"/>
              <a:t>Формы обучения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C5BF3375-99C8-44C9-A829-3FC0CEC8E0AB}"/>
              </a:ext>
            </a:extLst>
          </p:cNvPr>
          <p:cNvSpPr/>
          <p:nvPr/>
        </p:nvSpPr>
        <p:spPr>
          <a:xfrm>
            <a:off x="673769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Объяснение новых знаний, повторение, изучение материалов и т.д.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9B519958-C83A-44AC-9826-E167A3B3C08F}"/>
              </a:ext>
            </a:extLst>
          </p:cNvPr>
          <p:cNvSpPr/>
          <p:nvPr/>
        </p:nvSpPr>
        <p:spPr>
          <a:xfrm>
            <a:off x="673769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Тренинг, отработка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xmlns="" id="{03F8B4FC-42A4-4B7A-8E9B-82625A287027}"/>
              </a:ext>
            </a:extLst>
          </p:cNvPr>
          <p:cNvSpPr/>
          <p:nvPr/>
        </p:nvSpPr>
        <p:spPr>
          <a:xfrm>
            <a:off x="673769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Контроль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xmlns="" id="{AE136579-F326-4A31-90FA-C85616FFB7FF}"/>
              </a:ext>
            </a:extLst>
          </p:cNvPr>
          <p:cNvSpPr/>
          <p:nvPr/>
        </p:nvSpPr>
        <p:spPr>
          <a:xfrm>
            <a:off x="6920565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Вебинар, </a:t>
            </a:r>
            <a:r>
              <a:rPr lang="ru-RU" sz="2400" dirty="0" err="1"/>
              <a:t>видеолекция</a:t>
            </a:r>
            <a:r>
              <a:rPr lang="ru-RU" sz="2400" dirty="0"/>
              <a:t>, видеоролик, презентация, учебные материалы для изучения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xmlns="" id="{E41A60EB-A165-4042-91F6-605113BAA0B0}"/>
              </a:ext>
            </a:extLst>
          </p:cNvPr>
          <p:cNvSpPr/>
          <p:nvPr/>
        </p:nvSpPr>
        <p:spPr>
          <a:xfrm>
            <a:off x="6920565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Задания для выполнения, упражнения, тренажеры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06A8C47F-F88A-4106-9361-4570842D9ED2}"/>
              </a:ext>
            </a:extLst>
          </p:cNvPr>
          <p:cNvSpPr/>
          <p:nvPr/>
        </p:nvSpPr>
        <p:spPr>
          <a:xfrm>
            <a:off x="6920565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Тест, опрос, анкетирование, контрольные задания</a:t>
            </a:r>
          </a:p>
        </p:txBody>
      </p:sp>
      <p:sp>
        <p:nvSpPr>
          <p:cNvPr id="7" name="Стрелка: вправо с вырезом 6">
            <a:extLst>
              <a:ext uri="{FF2B5EF4-FFF2-40B4-BE49-F238E27FC236}">
                <a16:creationId xmlns:a16="http://schemas.microsoft.com/office/drawing/2014/main" xmlns="" id="{A0E07F08-A9F4-4FE5-8B06-76CE1F214DD8}"/>
              </a:ext>
            </a:extLst>
          </p:cNvPr>
          <p:cNvSpPr/>
          <p:nvPr/>
        </p:nvSpPr>
        <p:spPr>
          <a:xfrm>
            <a:off x="5813659" y="3212115"/>
            <a:ext cx="837398" cy="1780674"/>
          </a:xfrm>
          <a:prstGeom prst="notched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D33A783A-1A6B-4E1D-8D73-F3BD83845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73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652097" y="5863374"/>
            <a:ext cx="54116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https://resh.edu.ru/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659137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Портал содержит большой набор ресурсов для обучения (конспекты, </a:t>
            </a:r>
            <a:r>
              <a:rPr lang="ru-RU" sz="2800" dirty="0" err="1"/>
              <a:t>видеолекции</a:t>
            </a:r>
            <a:r>
              <a:rPr lang="ru-RU" sz="2800" dirty="0"/>
              <a:t>, упражнения и тренировочные занятия)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Методические материалы для учителя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790FC32-77B9-46F6-8DC0-CBF856D3D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126" y="416340"/>
            <a:ext cx="35147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33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4233731" y="5863374"/>
            <a:ext cx="42483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https://uchi.ru/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4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Уроки для 1-4 классов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 (учитель регистрируется и приглашает учеников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Набор интерактивных заданий и упражнений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466136C-AEB9-4B6E-951A-9CBFCEA86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065" y="825029"/>
            <a:ext cx="27051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208995" y="5863374"/>
            <a:ext cx="62978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https://help.foxford.ru/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874581"/>
            <a:ext cx="10398213" cy="138499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Подготовка к ОГЭ, ЕГЭ, олимпиадам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AE183A6-E35B-4014-A5E8-4A7F0B3A4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407" y="683291"/>
            <a:ext cx="3336212" cy="102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80A5885-1527-4347-9D97-22563CFAB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68" y="286302"/>
            <a:ext cx="5105400" cy="18192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172618" y="5863374"/>
            <a:ext cx="78467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hlinkClick r:id="rId3"/>
              </a:rPr>
              <a:t>http://www.akademkniga.ru/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228250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err="1"/>
              <a:t>on-line</a:t>
            </a:r>
            <a:r>
              <a:rPr lang="ru-RU" sz="2800" dirty="0"/>
              <a:t> библиотека учебной литературы (БЕСПЛАТНЫЕ индивидуальные доступы к </a:t>
            </a:r>
            <a:r>
              <a:rPr lang="ru-RU" sz="2800" dirty="0" err="1"/>
              <a:t>on-line</a:t>
            </a:r>
            <a:r>
              <a:rPr lang="ru-RU" sz="2800" dirty="0"/>
              <a:t> библиотеке для каждого ученика)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Индивидуальные доступы будут активны до 1 мая 2020 года.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Можно также объединить полученные индивидуальные доступы в ЕДИНЫЙ виртуальный КЛАСС.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</p:spTree>
    <p:extLst>
      <p:ext uri="{BB962C8B-B14F-4D97-AF65-F5344CB8AC3E}">
        <p14:creationId xmlns:p14="http://schemas.microsoft.com/office/powerpoint/2010/main" val="185144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schemas.openxmlformats.org/package/2006/metadata/core-properties"/>
    <ds:schemaRef ds:uri="http://purl.org/dc/dcmitype/"/>
    <ds:schemaRef ds:uri="a4f35948-e619-41b3-aa29-22878b09cfd2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40262f94-9f35-4ac3-9a90-690165a166b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235</TotalTime>
  <Words>792</Words>
  <Application>Microsoft Office PowerPoint</Application>
  <PresentationFormat>Произвольный</PresentationFormat>
  <Paragraphs>119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Шаблон в оформлении «Облачный шкипер»</vt:lpstr>
      <vt:lpstr>Организация обучения с использованием дистанционных образовательных технологий в образовательной организации</vt:lpstr>
      <vt:lpstr>Порядок действия</vt:lpstr>
      <vt:lpstr>Что должно быть в организации?</vt:lpstr>
      <vt:lpstr>Технология организации учебных занятий при дистанционном обучении</vt:lpstr>
      <vt:lpstr>Формы обучения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Контакты</vt:lpstr>
      <vt:lpstr>Организация обучения с использованием дистанционных образовательных технологий в образовательной организации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с использованием дистанционных образовательных технологий в образовательной организации</dc:title>
  <dc:creator>Галина</dc:creator>
  <cp:lastModifiedBy>Школа 81</cp:lastModifiedBy>
  <cp:revision>19</cp:revision>
  <dcterms:created xsi:type="dcterms:W3CDTF">2020-03-23T16:02:37Z</dcterms:created>
  <dcterms:modified xsi:type="dcterms:W3CDTF">2020-03-24T05:45:51Z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