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67" r:id="rId3"/>
    <p:sldId id="260" r:id="rId4"/>
    <p:sldId id="257" r:id="rId5"/>
    <p:sldId id="261" r:id="rId6"/>
    <p:sldId id="262" r:id="rId7"/>
    <p:sldId id="258" r:id="rId8"/>
    <p:sldId id="263" r:id="rId9"/>
    <p:sldId id="268" r:id="rId10"/>
    <p:sldId id="269" r:id="rId11"/>
    <p:sldId id="270" r:id="rId12"/>
    <p:sldId id="271" r:id="rId13"/>
    <p:sldId id="272" r:id="rId14"/>
    <p:sldId id="277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6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4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BC0D8E-44E3-4275-B3C1-86A85A784C78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E69562-03BB-450C-9C68-B97D1925F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BC0D8E-44E3-4275-B3C1-86A85A784C78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E69562-03BB-450C-9C68-B97D1925F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BC0D8E-44E3-4275-B3C1-86A85A784C78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E69562-03BB-450C-9C68-B97D1925F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BC0D8E-44E3-4275-B3C1-86A85A784C78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E69562-03BB-450C-9C68-B97D1925F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BC0D8E-44E3-4275-B3C1-86A85A784C78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E69562-03BB-450C-9C68-B97D1925F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BC0D8E-44E3-4275-B3C1-86A85A784C78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E69562-03BB-450C-9C68-B97D1925F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BC0D8E-44E3-4275-B3C1-86A85A784C78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E69562-03BB-450C-9C68-B97D1925F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BC0D8E-44E3-4275-B3C1-86A85A784C78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E69562-03BB-450C-9C68-B97D1925F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BC0D8E-44E3-4275-B3C1-86A85A784C78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E69562-03BB-450C-9C68-B97D1925F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BC0D8E-44E3-4275-B3C1-86A85A784C78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E69562-03BB-450C-9C68-B97D1925F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BC0D8E-44E3-4275-B3C1-86A85A784C78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E69562-03BB-450C-9C68-B97D1925F7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3BC0D8E-44E3-4275-B3C1-86A85A784C78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9E69562-03BB-450C-9C68-B97D1925F7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96752"/>
            <a:ext cx="813690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i="1" u="sng" dirty="0" smtClean="0">
                <a:solidFill>
                  <a:srgbClr val="FF0000"/>
                </a:solidFill>
                <a:latin typeface="Arial Black" pitchFamily="34" charset="0"/>
              </a:rPr>
              <a:t>Внимание! Внимание!</a:t>
            </a:r>
          </a:p>
          <a:p>
            <a:pPr algn="ctr"/>
            <a:r>
              <a:rPr lang="ru-RU" sz="4800" i="1" dirty="0" smtClean="0">
                <a:solidFill>
                  <a:srgbClr val="FF0000"/>
                </a:solidFill>
                <a:latin typeface="Arial Black" pitchFamily="34" charset="0"/>
              </a:rPr>
              <a:t>29.09.12г.</a:t>
            </a:r>
          </a:p>
          <a:p>
            <a:pPr algn="ctr"/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6000" dirty="0">
                <a:solidFill>
                  <a:srgbClr val="FF0000"/>
                </a:solidFill>
                <a:latin typeface="Arial Black" pitchFamily="34" charset="0"/>
              </a:rPr>
              <a:t>В</a:t>
            </a:r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 школе проходит</a:t>
            </a:r>
          </a:p>
          <a:p>
            <a:pPr algn="ctr"/>
            <a:r>
              <a:rPr lang="ru-RU" sz="6000" dirty="0">
                <a:solidFill>
                  <a:srgbClr val="FF0000"/>
                </a:solidFill>
                <a:latin typeface="Arial Black" pitchFamily="34" charset="0"/>
              </a:rPr>
              <a:t>а</a:t>
            </a:r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кция </a:t>
            </a:r>
          </a:p>
        </p:txBody>
      </p:sp>
    </p:spTree>
  </p:cSld>
  <p:clrMapOvr>
    <a:masterClrMapping/>
  </p:clrMapOvr>
  <p:transition spd="med" advTm="2047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Зам. директора\Рабочий стол\Новая папка (2)\IMG_07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792" y="404664"/>
            <a:ext cx="8614688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Зам. директора\Рабочий стол\Новая папка (2)\IMG_07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92896" y="-1035496"/>
            <a:ext cx="14484096" cy="10863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Зам. директора\Рабочий стол\Новая папка (2)\IMG_0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304" y="260648"/>
            <a:ext cx="8602160" cy="6288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Зам. директора\Рабочий стол\Новая папка (2)\IMG_0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16832" y="-675456"/>
            <a:ext cx="14703552" cy="11027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Зам. директора\Рабочий стол\Новая папка (2)\IMG_0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32440" cy="5962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Зам. директора\Рабочий стол\Новая папка (2)\IMG_07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1411712" cy="8558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Зам. директора\Рабочий стол\Новая папка (2)\IMG_0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24936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3-tub-ru.yandex.net/i?id=45780165-39-72&amp;n=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20888"/>
            <a:ext cx="5472608" cy="39604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332656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«Меняем сигаретку </a:t>
            </a:r>
          </a:p>
          <a:p>
            <a:pPr algn="ctr"/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на конфетку!» 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3813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FF0000"/>
                </a:solidFill>
                <a:latin typeface="Arial Black" pitchFamily="34" charset="0"/>
              </a:rPr>
              <a:t>Цифры в тему</a:t>
            </a:r>
            <a:r>
              <a:rPr lang="ru-RU" sz="4000" u="sng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4000" u="sng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По данным областного </a:t>
            </a:r>
            <a:r>
              <a:rPr lang="ru-RU" sz="4000" dirty="0">
                <a:solidFill>
                  <a:srgbClr val="FF0000"/>
                </a:solidFill>
                <a:latin typeface="Arial Black" pitchFamily="34" charset="0"/>
              </a:rPr>
              <a:t>М</a:t>
            </a: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инздрава, 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подростки  начинают курить в 10 - 12 лет.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 К окончанию школы вовсю дымят 50% юношей и 25% девушек. 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6703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188640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  <a:t>Скажи привычкам вредным «Нет!»</a:t>
            </a:r>
            <a:endParaRPr lang="ru-RU" sz="4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48" name="Picture 8" descr="http://im8-tub-ru.yandex.net/i?id=134657041-38-72&amp;n=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16832"/>
            <a:ext cx="5760640" cy="4608512"/>
          </a:xfrm>
          <a:prstGeom prst="rect">
            <a:avLst/>
          </a:prstGeom>
          <a:noFill/>
        </p:spPr>
      </p:pic>
    </p:spTree>
  </p:cSld>
  <p:clrMapOvr>
    <a:masterClrMapping/>
  </p:clrMapOvr>
  <p:transition advTm="3625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4-tub-ru.yandex.net/i?id=302534158-15-72&amp;n=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776864" cy="5976664"/>
          </a:xfrm>
          <a:prstGeom prst="rect">
            <a:avLst/>
          </a:prstGeom>
          <a:noFill/>
        </p:spPr>
      </p:pic>
    </p:spTree>
  </p:cSld>
  <p:clrMapOvr>
    <a:masterClrMapping/>
  </p:clrMapOvr>
  <p:transition advTm="2282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28092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4400" dirty="0">
                <a:solidFill>
                  <a:srgbClr val="FF0000"/>
                </a:solidFill>
                <a:latin typeface="Arial Black" pitchFamily="34" charset="0"/>
              </a:rPr>
              <a:t>П</a:t>
            </a:r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  <a:t>ри регулярном курении зависимость от никотина может развиться через 3 - 18 месяцев. Причем у девушек быстрее, чем у юношей. </a:t>
            </a:r>
            <a:br>
              <a:rPr lang="ru-RU" sz="4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6390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76672"/>
            <a:ext cx="5400600" cy="5976664"/>
          </a:xfrm>
          <a:prstGeom prst="rect">
            <a:avLst/>
          </a:prstGeom>
          <a:noFill/>
        </p:spPr>
      </p:pic>
    </p:spTree>
  </p:cSld>
  <p:clrMapOvr>
    <a:masterClrMapping/>
  </p:clrMapOvr>
  <p:transition advTm="4578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Порокам, что заводят в Ад,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Мы скажем дружно «Нет!».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Пусть расцветает счастья сад,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Жизнь длится сотни лет!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Стихи детям и школьникам против кур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852936"/>
            <a:ext cx="2736304" cy="3096344"/>
          </a:xfrm>
          <a:prstGeom prst="rect">
            <a:avLst/>
          </a:prstGeom>
          <a:noFill/>
        </p:spPr>
      </p:pic>
    </p:spTree>
  </p:cSld>
  <p:clrMapOvr>
    <a:masterClrMapping/>
  </p:clrMapOvr>
  <p:transition advTm="0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Зам. директора\Рабочий стол\Новая папка (2)\IMG_07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8720" y="-1755576"/>
            <a:ext cx="12070080" cy="9052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114</TotalTime>
  <Words>32</Words>
  <Application>Microsoft Office PowerPoint</Application>
  <PresentationFormat>Экран (4:3)</PresentationFormat>
  <Paragraphs>13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School81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Зам. директора по праву</dc:creator>
  <cp:lastModifiedBy>Зам. директора по праву</cp:lastModifiedBy>
  <cp:revision>15</cp:revision>
  <dcterms:created xsi:type="dcterms:W3CDTF">2012-09-28T09:13:57Z</dcterms:created>
  <dcterms:modified xsi:type="dcterms:W3CDTF">2012-10-03T03:19:18Z</dcterms:modified>
</cp:coreProperties>
</file>